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5" r:id="rId3"/>
    <p:sldId id="265" r:id="rId4"/>
    <p:sldId id="266" r:id="rId5"/>
    <p:sldId id="287" r:id="rId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6" userDrawn="1">
          <p15:clr>
            <a:srgbClr val="A4A3A4"/>
          </p15:clr>
        </p15:guide>
        <p15:guide id="2" pos="2256" userDrawn="1">
          <p15:clr>
            <a:srgbClr val="A4A3A4"/>
          </p15:clr>
        </p15:guide>
        <p15:guide id="3" pos="6192" userDrawn="1">
          <p15:clr>
            <a:srgbClr val="A4A3A4"/>
          </p15:clr>
        </p15:guide>
        <p15:guide id="5" pos="1536" userDrawn="1">
          <p15:clr>
            <a:srgbClr val="A4A3A4"/>
          </p15:clr>
        </p15:guide>
        <p15:guide id="6" pos="5280" userDrawn="1">
          <p15:clr>
            <a:srgbClr val="A4A3A4"/>
          </p15:clr>
        </p15:guide>
        <p15:guide id="7" orient="horz" pos="1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4" y="414"/>
      </p:cViewPr>
      <p:guideLst>
        <p:guide orient="horz" pos="4416"/>
        <p:guide pos="2256"/>
        <p:guide pos="6192"/>
        <p:guide pos="1536"/>
        <p:guide pos="5280"/>
        <p:guide orient="horz" pos="1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F267-7961-4628-9D1E-F7DA4D533192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56B9C-A0E9-4221-A769-1804F386E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9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56B9C-A0E9-4221-A769-1804F386EE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0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46B8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 u="sng">
                <a:solidFill>
                  <a:srgbClr val="00A3D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46B8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1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59">
                <a:moveTo>
                  <a:pt x="0" y="0"/>
                </a:moveTo>
                <a:lnTo>
                  <a:pt x="9143998" y="0"/>
                </a:lnTo>
                <a:lnTo>
                  <a:pt x="9143998" y="365758"/>
                </a:lnTo>
                <a:lnTo>
                  <a:pt x="0" y="365758"/>
                </a:lnTo>
                <a:lnTo>
                  <a:pt x="0" y="0"/>
                </a:lnTo>
                <a:close/>
              </a:path>
            </a:pathLst>
          </a:custGeom>
          <a:solidFill>
            <a:srgbClr val="DB7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42999" y="3855720"/>
            <a:ext cx="7848600" cy="1905"/>
          </a:xfrm>
          <a:custGeom>
            <a:avLst/>
            <a:gdLst/>
            <a:ahLst/>
            <a:cxnLst/>
            <a:rect l="l" t="t" r="r" b="b"/>
            <a:pathLst>
              <a:path w="7848600" h="1904">
                <a:moveTo>
                  <a:pt x="0" y="0"/>
                </a:moveTo>
                <a:lnTo>
                  <a:pt x="7848597" y="1587"/>
                </a:lnTo>
              </a:path>
            </a:pathLst>
          </a:custGeom>
          <a:ln w="19049">
            <a:solidFill>
              <a:srgbClr val="777F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46B8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7468-3642-4334-BF4A-A848980E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8A52-6743-499E-A4A9-822A9BE2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27" y="1046358"/>
            <a:ext cx="4809173" cy="1415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DE40B-5580-4001-95BD-9CB4B5BF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E0A0B-F6BC-474B-B386-4B4CD92D13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A2DD8B-BF9E-4ABF-BADC-EB44AA52B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028" y="7513320"/>
            <a:ext cx="9308983" cy="259080"/>
          </a:xfrm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588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721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46B86"/>
                </a:solidFill>
                <a:latin typeface="Century Gothic"/>
                <a:cs typeface="Century Gothic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4723658" cy="4579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sng">
                <a:solidFill>
                  <a:srgbClr val="00A3D6"/>
                </a:solidFill>
                <a:latin typeface="Century Gothic"/>
                <a:cs typeface="Century Gothic"/>
              </a:defRPr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</p:sldLayoutIdLst>
  <p:txStyles>
    <p:titleStyle>
      <a:lvl1pPr>
        <a:defRPr sz="200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  <p15:guide id="3" orient="horz" pos="576" userDrawn="1">
          <p15:clr>
            <a:srgbClr val="F26B43"/>
          </p15:clr>
        </p15:guide>
        <p15:guide id="4" pos="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maps.massgis.state.ma.us/map_ol/ej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3767" y="3995420"/>
            <a:ext cx="5908040" cy="82586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2800"/>
              </a:lnSpc>
              <a:spcBef>
                <a:spcPts val="260"/>
              </a:spcBef>
            </a:pPr>
            <a:r>
              <a:rPr lang="en-US" sz="2400" b="1" spc="-5" dirty="0">
                <a:solidFill>
                  <a:srgbClr val="D16349"/>
                </a:solidFill>
                <a:latin typeface="Century Gothic"/>
                <a:cs typeface="Century Gothic"/>
              </a:rPr>
              <a:t>Mortgage Lending</a:t>
            </a:r>
            <a:r>
              <a:rPr sz="2400" b="1" spc="-5" dirty="0">
                <a:solidFill>
                  <a:srgbClr val="D16349"/>
                </a:solidFill>
                <a:latin typeface="Century Gothic"/>
                <a:cs typeface="Century Gothic"/>
              </a:rPr>
              <a:t>  </a:t>
            </a:r>
            <a:r>
              <a:rPr sz="2400" b="1" dirty="0">
                <a:solidFill>
                  <a:srgbClr val="D16349"/>
                </a:solidFill>
                <a:latin typeface="Century Gothic"/>
                <a:cs typeface="Century Gothic"/>
              </a:rPr>
              <a:t>Committee</a:t>
            </a:r>
            <a:endParaRPr sz="2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lang="en-US" sz="2400" b="1" spc="-5" dirty="0">
                <a:solidFill>
                  <a:srgbClr val="D16349"/>
                </a:solidFill>
                <a:latin typeface="Century Gothic"/>
                <a:cs typeface="Century Gothic"/>
              </a:rPr>
              <a:t>May 21, 2019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2999" y="1730648"/>
            <a:ext cx="4549250" cy="928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E302-134A-44C5-A6B0-CB5346BD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Housing Initiatives in Worcester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CAF10-C500-41C8-A9D6-D408C468D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94" y="914400"/>
            <a:ext cx="5706306" cy="6324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6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Worcester CDC Initiative:  CEDAC/MHP/Clark/CDCs</a:t>
            </a:r>
          </a:p>
          <a:p>
            <a:pPr>
              <a:spcBef>
                <a:spcPts val="1200"/>
              </a:spcBef>
            </a:pPr>
            <a:r>
              <a:rPr lang="en-US" sz="16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Coalition for a Healthy Greater Worcester: CHIP/CHA</a:t>
            </a:r>
          </a:p>
          <a:p>
            <a:pPr>
              <a:spcBef>
                <a:spcPts val="1200"/>
              </a:spcBef>
            </a:pPr>
            <a:r>
              <a:rPr lang="en-US" sz="16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Chamber of Commerce:  Worcester Housing </a:t>
            </a:r>
            <a:r>
              <a:rPr lang="en-US" sz="1600" u="none">
                <a:solidFill>
                  <a:schemeClr val="tx1">
                    <a:lumMod val="65000"/>
                    <a:lumOff val="35000"/>
                  </a:schemeClr>
                </a:solidFill>
              </a:rPr>
              <a:t>Market Analysis:</a:t>
            </a:r>
            <a:endParaRPr lang="en-US" sz="1600" u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77190" lvl="1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Smart Growth Economics: Mahesh Ramachandran</a:t>
            </a:r>
          </a:p>
          <a:p>
            <a:pPr marL="377190" lvl="1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by August 2019</a:t>
            </a:r>
          </a:p>
          <a:p>
            <a:pPr>
              <a:spcBef>
                <a:spcPts val="1200"/>
              </a:spcBef>
            </a:pPr>
            <a:r>
              <a:rPr lang="en-US" sz="16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City of Worcester:  </a:t>
            </a:r>
          </a:p>
          <a:p>
            <a:pPr marL="377190" lvl="1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Impediments to Fair Housing:  HUD 5-yr plan (w/CMRPC)</a:t>
            </a:r>
          </a:p>
          <a:p>
            <a:pPr marL="377190" lvl="1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 Down Payment Initiative</a:t>
            </a:r>
          </a:p>
          <a:p>
            <a:pPr marL="377190" lvl="1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Worcester Multifamily Design and Rehab Guide</a:t>
            </a:r>
          </a:p>
          <a:p>
            <a:pPr marL="377190" lvl="1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Union Hill Revitalization Initiative (2015)</a:t>
            </a:r>
          </a:p>
          <a:p>
            <a:pPr>
              <a:spcBef>
                <a:spcPts val="1200"/>
              </a:spcBef>
            </a:pPr>
            <a:r>
              <a:rPr lang="en-US" sz="16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Yes for a Better Worcester Coalition: CPA</a:t>
            </a:r>
          </a:p>
          <a:p>
            <a:pPr>
              <a:spcBef>
                <a:spcPts val="1200"/>
              </a:spcBef>
            </a:pPr>
            <a:r>
              <a:rPr lang="en-US" sz="16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Worcester Interfaith: Affordable Housing Coalition</a:t>
            </a:r>
          </a:p>
          <a:p>
            <a:pPr>
              <a:spcBef>
                <a:spcPts val="1200"/>
              </a:spcBef>
            </a:pPr>
            <a:r>
              <a:rPr lang="en-US" sz="160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Refugee Housing Study: Clark/Ascentria/City</a:t>
            </a:r>
          </a:p>
          <a:p>
            <a:pPr>
              <a:spcBef>
                <a:spcPts val="990"/>
              </a:spcBef>
            </a:pPr>
            <a:endParaRPr lang="en-US" sz="1485" u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77190"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EDD84-A329-452F-A8C1-323AC1162B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740"/>
          <a:stretch/>
        </p:blipFill>
        <p:spPr>
          <a:xfrm>
            <a:off x="6096000" y="914400"/>
            <a:ext cx="3591691" cy="2280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8AD3D1-A73B-412A-9FA0-4249E3898DEF}"/>
              </a:ext>
            </a:extLst>
          </p:cNvPr>
          <p:cNvSpPr txBox="1"/>
          <p:nvPr/>
        </p:nvSpPr>
        <p:spPr>
          <a:xfrm>
            <a:off x="6100354" y="3205523"/>
            <a:ext cx="3692491" cy="3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85" i="1" dirty="0"/>
              <a:t>What are the goals for Worcester?</a:t>
            </a:r>
          </a:p>
        </p:txBody>
      </p:sp>
      <p:pic>
        <p:nvPicPr>
          <p:cNvPr id="8" name="Picture 6" descr="http://www.wbjournal.com/storyimage/WB/20190124/NEWS01/190129969/V3/0/V3-190129969.jpg">
            <a:extLst>
              <a:ext uri="{FF2B5EF4-FFF2-40B4-BE49-F238E27FC236}">
                <a16:creationId xmlns:a16="http://schemas.microsoft.com/office/drawing/2014/main" id="{D862DDD5-5D6B-4024-B8D0-89591D89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3" r="18252"/>
          <a:stretch/>
        </p:blipFill>
        <p:spPr bwMode="auto">
          <a:xfrm>
            <a:off x="6092685" y="3662104"/>
            <a:ext cx="2097665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F980A-299C-497D-97DB-735F9FA619EC}"/>
              </a:ext>
            </a:extLst>
          </p:cNvPr>
          <p:cNvSpPr txBox="1"/>
          <p:nvPr/>
        </p:nvSpPr>
        <p:spPr>
          <a:xfrm>
            <a:off x="6096000" y="5216740"/>
            <a:ext cx="144142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Worcester Courthouse</a:t>
            </a:r>
          </a:p>
        </p:txBody>
      </p:sp>
      <p:pic>
        <p:nvPicPr>
          <p:cNvPr id="10" name="Picture 9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ACEBDDF8-FA38-451F-B339-1FE448201F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7" t="-1" r="12938" b="3461"/>
          <a:stretch/>
        </p:blipFill>
        <p:spPr>
          <a:xfrm rot="5400000">
            <a:off x="8214358" y="3748466"/>
            <a:ext cx="1554480" cy="13817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B1E1CC-5753-41C6-B656-859C637EE04D}"/>
              </a:ext>
            </a:extLst>
          </p:cNvPr>
          <p:cNvSpPr txBox="1"/>
          <p:nvPr/>
        </p:nvSpPr>
        <p:spPr>
          <a:xfrm>
            <a:off x="8300720" y="5240605"/>
            <a:ext cx="149212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Wellington Community</a:t>
            </a:r>
          </a:p>
        </p:txBody>
      </p:sp>
      <p:pic>
        <p:nvPicPr>
          <p:cNvPr id="12" name="Picture 11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2593B758-A42A-408D-BFD7-BE13FEB167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7" r="3706" b="6923"/>
          <a:stretch/>
        </p:blipFill>
        <p:spPr>
          <a:xfrm>
            <a:off x="7640559" y="5455920"/>
            <a:ext cx="2041917" cy="15544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A0A242-0C5C-4F55-A6BB-5544303880F6}"/>
              </a:ext>
            </a:extLst>
          </p:cNvPr>
          <p:cNvSpPr txBox="1"/>
          <p:nvPr/>
        </p:nvSpPr>
        <p:spPr>
          <a:xfrm>
            <a:off x="7630482" y="7024352"/>
            <a:ext cx="134047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 Kilby Street</a:t>
            </a:r>
          </a:p>
        </p:txBody>
      </p:sp>
      <p:pic>
        <p:nvPicPr>
          <p:cNvPr id="15" name="Picture 2" descr="https://scontent.fbed1-2.fna.fbcdn.net/v/t1.0-9/59494554_2373847402677100_8439968150933471232_n.jpg?_nc_cat=106&amp;_nc_ht=scontent.fbed1-2.fna&amp;oh=b8dd49d30848a1122ad3760ff86fb140&amp;oe=5D624CBB">
            <a:extLst>
              <a:ext uri="{FF2B5EF4-FFF2-40B4-BE49-F238E27FC236}">
                <a16:creationId xmlns:a16="http://schemas.microsoft.com/office/drawing/2014/main" id="{DC226FF3-3085-46DF-9297-5104B3118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" t="6704" r="44" b="12780"/>
          <a:stretch/>
        </p:blipFill>
        <p:spPr bwMode="auto">
          <a:xfrm>
            <a:off x="6100354" y="5455920"/>
            <a:ext cx="1448022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F78616-0C30-444B-95E9-D51CCED00B46}"/>
              </a:ext>
            </a:extLst>
          </p:cNvPr>
          <p:cNvSpPr txBox="1"/>
          <p:nvPr/>
        </p:nvSpPr>
        <p:spPr>
          <a:xfrm>
            <a:off x="6092686" y="7004641"/>
            <a:ext cx="116586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20-24 Merrick Street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2B6900-157F-4123-8AD4-546392836986}"/>
              </a:ext>
            </a:extLst>
          </p:cNvPr>
          <p:cNvSpPr txBox="1"/>
          <p:nvPr/>
        </p:nvSpPr>
        <p:spPr>
          <a:xfrm>
            <a:off x="6100354" y="7223932"/>
            <a:ext cx="3692491" cy="3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85" i="1" dirty="0"/>
              <a:t>Affordable Housing Investment in Worcester</a:t>
            </a:r>
          </a:p>
        </p:txBody>
      </p:sp>
    </p:spTree>
    <p:extLst>
      <p:ext uri="{BB962C8B-B14F-4D97-AF65-F5344CB8AC3E}">
        <p14:creationId xmlns:p14="http://schemas.microsoft.com/office/powerpoint/2010/main" val="327277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D70AFCF5-ED53-4B64-9F54-F0922C18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9601200" cy="430887"/>
          </a:xfrm>
        </p:spPr>
        <p:txBody>
          <a:bodyPr/>
          <a:lstStyle/>
          <a:p>
            <a:r>
              <a:rPr lang="en-US" dirty="0"/>
              <a:t>2015-2021 SIGNIFICANT HOUSING PROJECTS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71D00-22DE-4617-A2CC-DE02E16262D8}"/>
              </a:ext>
            </a:extLst>
          </p:cNvPr>
          <p:cNvGrpSpPr>
            <a:grpSpLocks noChangeAspect="1"/>
          </p:cNvGrpSpPr>
          <p:nvPr/>
        </p:nvGrpSpPr>
        <p:grpSpPr>
          <a:xfrm>
            <a:off x="1868916" y="5138336"/>
            <a:ext cx="1620593" cy="1872064"/>
            <a:chOff x="2971800" y="1295400"/>
            <a:chExt cx="4419600" cy="5105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EDF08B-B725-4DF7-80E6-2B5FD2A95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66" t="5337" r="7019" b="6650"/>
            <a:stretch/>
          </p:blipFill>
          <p:spPr>
            <a:xfrm>
              <a:off x="2971800" y="1295400"/>
              <a:ext cx="4419600" cy="5105400"/>
            </a:xfrm>
            <a:prstGeom prst="rect">
              <a:avLst/>
            </a:prstGeom>
          </p:spPr>
        </p:pic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A84923-9112-440A-B779-371E59A9FDDB}"/>
                </a:ext>
              </a:extLst>
            </p:cNvPr>
            <p:cNvSpPr/>
            <p:nvPr/>
          </p:nvSpPr>
          <p:spPr>
            <a:xfrm>
              <a:off x="3093396" y="1420238"/>
              <a:ext cx="4212076" cy="4912468"/>
            </a:xfrm>
            <a:custGeom>
              <a:avLst/>
              <a:gdLst>
                <a:gd name="connsiteX0" fmla="*/ 2714017 w 4212076"/>
                <a:gd name="connsiteY0" fmla="*/ 0 h 4912468"/>
                <a:gd name="connsiteX1" fmla="*/ 2976664 w 4212076"/>
                <a:gd name="connsiteY1" fmla="*/ 661481 h 4912468"/>
                <a:gd name="connsiteX2" fmla="*/ 3482502 w 4212076"/>
                <a:gd name="connsiteY2" fmla="*/ 1692613 h 4912468"/>
                <a:gd name="connsiteX3" fmla="*/ 3608961 w 4212076"/>
                <a:gd name="connsiteY3" fmla="*/ 2743200 h 4912468"/>
                <a:gd name="connsiteX4" fmla="*/ 3657600 w 4212076"/>
                <a:gd name="connsiteY4" fmla="*/ 3219856 h 4912468"/>
                <a:gd name="connsiteX5" fmla="*/ 3813242 w 4212076"/>
                <a:gd name="connsiteY5" fmla="*/ 3686783 h 4912468"/>
                <a:gd name="connsiteX6" fmla="*/ 4212076 w 4212076"/>
                <a:gd name="connsiteY6" fmla="*/ 3745149 h 4912468"/>
                <a:gd name="connsiteX7" fmla="*/ 4182893 w 4212076"/>
                <a:gd name="connsiteY7" fmla="*/ 3861881 h 4912468"/>
                <a:gd name="connsiteX8" fmla="*/ 2402732 w 4212076"/>
                <a:gd name="connsiteY8" fmla="*/ 4912468 h 4912468"/>
                <a:gd name="connsiteX9" fmla="*/ 2130357 w 4212076"/>
                <a:gd name="connsiteY9" fmla="*/ 4396902 h 4912468"/>
                <a:gd name="connsiteX10" fmla="*/ 2042808 w 4212076"/>
                <a:gd name="connsiteY10" fmla="*/ 4134256 h 4912468"/>
                <a:gd name="connsiteX11" fmla="*/ 758757 w 4212076"/>
                <a:gd name="connsiteY11" fmla="*/ 4280171 h 4912468"/>
                <a:gd name="connsiteX12" fmla="*/ 0 w 4212076"/>
                <a:gd name="connsiteY12" fmla="*/ 2237362 h 4912468"/>
                <a:gd name="connsiteX13" fmla="*/ 2714017 w 4212076"/>
                <a:gd name="connsiteY13" fmla="*/ 0 h 491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12076" h="4912468">
                  <a:moveTo>
                    <a:pt x="2714017" y="0"/>
                  </a:moveTo>
                  <a:lnTo>
                    <a:pt x="2976664" y="661481"/>
                  </a:lnTo>
                  <a:lnTo>
                    <a:pt x="3482502" y="1692613"/>
                  </a:lnTo>
                  <a:lnTo>
                    <a:pt x="3608961" y="2743200"/>
                  </a:lnTo>
                  <a:lnTo>
                    <a:pt x="3657600" y="3219856"/>
                  </a:lnTo>
                  <a:lnTo>
                    <a:pt x="3813242" y="3686783"/>
                  </a:lnTo>
                  <a:lnTo>
                    <a:pt x="4212076" y="3745149"/>
                  </a:lnTo>
                  <a:lnTo>
                    <a:pt x="4182893" y="3861881"/>
                  </a:lnTo>
                  <a:lnTo>
                    <a:pt x="2402732" y="4912468"/>
                  </a:lnTo>
                  <a:lnTo>
                    <a:pt x="2130357" y="4396902"/>
                  </a:lnTo>
                  <a:lnTo>
                    <a:pt x="2042808" y="4134256"/>
                  </a:lnTo>
                  <a:lnTo>
                    <a:pt x="758757" y="4280171"/>
                  </a:lnTo>
                  <a:lnTo>
                    <a:pt x="0" y="2237362"/>
                  </a:lnTo>
                  <a:lnTo>
                    <a:pt x="2714017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BBF4A2-EE8C-47F6-BBF6-5FEEC13209FD}"/>
              </a:ext>
            </a:extLst>
          </p:cNvPr>
          <p:cNvGrpSpPr>
            <a:grpSpLocks noChangeAspect="1"/>
          </p:cNvGrpSpPr>
          <p:nvPr/>
        </p:nvGrpSpPr>
        <p:grpSpPr>
          <a:xfrm>
            <a:off x="3587261" y="900831"/>
            <a:ext cx="6252777" cy="6109570"/>
            <a:chOff x="3162096" y="1066800"/>
            <a:chExt cx="6472848" cy="63246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1C14C7-2304-4660-B0E0-26AFF3FE48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203" t="9859" r="5647" b="5122"/>
            <a:stretch/>
          </p:blipFill>
          <p:spPr>
            <a:xfrm>
              <a:off x="3162096" y="1066800"/>
              <a:ext cx="6472848" cy="6324600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B0315C8-4FDD-4C0B-ABCE-EDF0907FB672}"/>
                </a:ext>
              </a:extLst>
            </p:cNvPr>
            <p:cNvGrpSpPr/>
            <p:nvPr/>
          </p:nvGrpSpPr>
          <p:grpSpPr>
            <a:xfrm>
              <a:off x="4495800" y="2177534"/>
              <a:ext cx="4434840" cy="4921195"/>
              <a:chOff x="4495800" y="2177534"/>
              <a:chExt cx="4434840" cy="492119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071230-5736-4764-91FD-F7B1A4BF962A}"/>
                  </a:ext>
                </a:extLst>
              </p:cNvPr>
              <p:cNvSpPr txBox="1"/>
              <p:nvPr/>
            </p:nvSpPr>
            <p:spPr>
              <a:xfrm>
                <a:off x="4828736" y="4614204"/>
                <a:ext cx="82296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PIEDMONT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696357-8E14-46C5-9A87-FB6C65C34A53}"/>
                  </a:ext>
                </a:extLst>
              </p:cNvPr>
              <p:cNvSpPr txBox="1"/>
              <p:nvPr/>
            </p:nvSpPr>
            <p:spPr>
              <a:xfrm>
                <a:off x="4495800" y="5903126"/>
                <a:ext cx="91440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MAIN SOUTH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65B9993-8DE3-4009-9419-E0C1E4B3FEE5}"/>
                  </a:ext>
                </a:extLst>
              </p:cNvPr>
              <p:cNvSpPr txBox="1"/>
              <p:nvPr/>
            </p:nvSpPr>
            <p:spPr>
              <a:xfrm>
                <a:off x="4767772" y="3885865"/>
                <a:ext cx="100584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PLEASANT ST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B705E0-1677-4072-8D22-FDCD4ECB26EC}"/>
                  </a:ext>
                </a:extLst>
              </p:cNvPr>
              <p:cNvSpPr txBox="1"/>
              <p:nvPr/>
            </p:nvSpPr>
            <p:spPr>
              <a:xfrm>
                <a:off x="6689189" y="3969098"/>
                <a:ext cx="86868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DOWNTOWN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F47FD6-DD1D-49BB-9C42-7D237D2057AE}"/>
                  </a:ext>
                </a:extLst>
              </p:cNvPr>
              <p:cNvSpPr txBox="1"/>
              <p:nvPr/>
            </p:nvSpPr>
            <p:spPr>
              <a:xfrm>
                <a:off x="6689189" y="4710499"/>
                <a:ext cx="54864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CANAL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8EF724-0B7E-4D00-8D2E-5A5AE5EB8652}"/>
                  </a:ext>
                </a:extLst>
              </p:cNvPr>
              <p:cNvSpPr txBox="1"/>
              <p:nvPr/>
            </p:nvSpPr>
            <p:spPr>
              <a:xfrm>
                <a:off x="6821660" y="6929452"/>
                <a:ext cx="882748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VERNON HILL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CCF11D-5787-48AF-8347-3073CC991DB6}"/>
                  </a:ext>
                </a:extLst>
              </p:cNvPr>
              <p:cNvSpPr txBox="1"/>
              <p:nvPr/>
            </p:nvSpPr>
            <p:spPr>
              <a:xfrm>
                <a:off x="7537940" y="5251940"/>
                <a:ext cx="76200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OAK HILL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A56F1D-886F-4EBC-B342-1F436D83BF98}"/>
                  </a:ext>
                </a:extLst>
              </p:cNvPr>
              <p:cNvSpPr txBox="1"/>
              <p:nvPr/>
            </p:nvSpPr>
            <p:spPr>
              <a:xfrm>
                <a:off x="7492218" y="2177534"/>
                <a:ext cx="76200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BELL HILL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5CD5D5-2833-44D7-B5FA-B8CCAA583925}"/>
                  </a:ext>
                </a:extLst>
              </p:cNvPr>
              <p:cNvSpPr txBox="1"/>
              <p:nvPr/>
            </p:nvSpPr>
            <p:spPr>
              <a:xfrm>
                <a:off x="5295310" y="3159900"/>
                <a:ext cx="100584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ELM PARK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10882A-ADFC-41AD-A8A7-05CB58A16B20}"/>
                  </a:ext>
                </a:extLst>
              </p:cNvPr>
              <p:cNvSpPr txBox="1"/>
              <p:nvPr/>
            </p:nvSpPr>
            <p:spPr>
              <a:xfrm>
                <a:off x="7772400" y="3429000"/>
                <a:ext cx="115824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SHREWSBURY ST</a:t>
                </a:r>
              </a:p>
            </p:txBody>
          </p:sp>
        </p:grpSp>
      </p:grp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EE99939-FE9C-4916-BC98-AB3A951CA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5525"/>
              </p:ext>
            </p:extLst>
          </p:nvPr>
        </p:nvGraphicFramePr>
        <p:xfrm>
          <a:off x="201797" y="2913072"/>
          <a:ext cx="3334285" cy="176871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8226">
                  <a:extLst>
                    <a:ext uri="{9D8B030D-6E8A-4147-A177-3AD203B41FA5}">
                      <a16:colId xmlns:a16="http://schemas.microsoft.com/office/drawing/2014/main" val="288707135"/>
                    </a:ext>
                  </a:extLst>
                </a:gridCol>
                <a:gridCol w="594656">
                  <a:extLst>
                    <a:ext uri="{9D8B030D-6E8A-4147-A177-3AD203B41FA5}">
                      <a16:colId xmlns:a16="http://schemas.microsoft.com/office/drawing/2014/main" val="4009628018"/>
                    </a:ext>
                  </a:extLst>
                </a:gridCol>
                <a:gridCol w="594656">
                  <a:extLst>
                    <a:ext uri="{9D8B030D-6E8A-4147-A177-3AD203B41FA5}">
                      <a16:colId xmlns:a16="http://schemas.microsoft.com/office/drawing/2014/main" val="2397739008"/>
                    </a:ext>
                  </a:extLst>
                </a:gridCol>
                <a:gridCol w="594656">
                  <a:extLst>
                    <a:ext uri="{9D8B030D-6E8A-4147-A177-3AD203B41FA5}">
                      <a16:colId xmlns:a16="http://schemas.microsoft.com/office/drawing/2014/main" val="1130732189"/>
                    </a:ext>
                  </a:extLst>
                </a:gridCol>
                <a:gridCol w="812091">
                  <a:extLst>
                    <a:ext uri="{9D8B030D-6E8A-4147-A177-3AD203B41FA5}">
                      <a16:colId xmlns:a16="http://schemas.microsoft.com/office/drawing/2014/main" val="2226761506"/>
                    </a:ext>
                  </a:extLst>
                </a:gridCol>
              </a:tblGrid>
              <a:tr h="39878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7719" marR="37719" marT="37719" marB="37719"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  Affordable Units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9" marR="37719" marT="37719" marB="37719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  Market Rate Units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9" marR="37719" marT="37719" marB="37719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Total Units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9" marR="37719" marT="37719" marB="37719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Total Dev. Costs (millions)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9" marR="37719" marT="37719" marB="37719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988755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CDC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9" marR="37719" marT="37719" marB="37719" anchor="ctr"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$54 mil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294248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Other NP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9" marR="37719" marT="37719" marB="37719" anchor="ctr"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365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$83 mil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184261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Private/ Profit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9" marR="37719" marT="37719" marB="37719" anchor="ctr"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643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1,399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2,042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$341 mil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361374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Grand Total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9" marR="37719" marT="37719" marB="37719" anchor="ctr"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1,219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1,413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2,632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$478 mil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760367"/>
                  </a:ext>
                </a:extLst>
              </a:tr>
              <a:tr h="25636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Distribution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9" marR="37719" marT="37719" marB="37719" anchor="ctr"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7719" marR="37719" marT="37719" marB="37719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88358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F5A7DB4B-DC92-4CE2-A2B1-46A5979B9F67}"/>
              </a:ext>
            </a:extLst>
          </p:cNvPr>
          <p:cNvSpPr/>
          <p:nvPr/>
        </p:nvSpPr>
        <p:spPr>
          <a:xfrm>
            <a:off x="264947" y="914400"/>
            <a:ext cx="3287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entury Gothic" panose="020B0502020202020204" pitchFamily="34" charset="0"/>
              </a:rPr>
              <a:t>Total investment 2015-2019:</a:t>
            </a:r>
          </a:p>
          <a:p>
            <a:pPr lvl="1"/>
            <a:r>
              <a:rPr lang="en-US" sz="1600" i="1" dirty="0">
                <a:latin typeface="Century Gothic" panose="020B0502020202020204" pitchFamily="34" charset="0"/>
              </a:rPr>
              <a:t>$325 million in 1,742 units</a:t>
            </a:r>
          </a:p>
          <a:p>
            <a:endParaRPr lang="en-US" sz="1600" i="1" dirty="0">
              <a:latin typeface="Century Gothic" panose="020B0502020202020204" pitchFamily="34" charset="0"/>
            </a:endParaRPr>
          </a:p>
          <a:p>
            <a:r>
              <a:rPr lang="en-US" sz="1600" i="1" dirty="0">
                <a:latin typeface="Century Gothic" panose="020B0502020202020204" pitchFamily="34" charset="0"/>
              </a:rPr>
              <a:t>Pipeline through 2020-2021:</a:t>
            </a:r>
          </a:p>
          <a:p>
            <a:pPr lvl="1"/>
            <a:r>
              <a:rPr lang="en-US" sz="1600" i="1" dirty="0">
                <a:latin typeface="Century Gothic" panose="020B0502020202020204" pitchFamily="34" charset="0"/>
              </a:rPr>
              <a:t>$153 million in 890 units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7E73CA-87BD-4867-A78F-9391909DC59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44312" y="6058267"/>
            <a:ext cx="1247775" cy="9620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24FB328-2BFB-48BF-B19F-D471C9E86CF8}"/>
              </a:ext>
            </a:extLst>
          </p:cNvPr>
          <p:cNvSpPr txBox="1"/>
          <p:nvPr/>
        </p:nvSpPr>
        <p:spPr>
          <a:xfrm>
            <a:off x="248382" y="4697459"/>
            <a:ext cx="2935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not available for all projects</a:t>
            </a:r>
          </a:p>
        </p:txBody>
      </p:sp>
    </p:spTree>
    <p:extLst>
      <p:ext uri="{BB962C8B-B14F-4D97-AF65-F5344CB8AC3E}">
        <p14:creationId xmlns:p14="http://schemas.microsoft.com/office/powerpoint/2010/main" val="182066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4E07FBC-6418-4547-B666-DB85D610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2015-2021 SIGNIFICANT HOUSING PROJECTS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BBBB42-B534-4B07-9F4C-0AA743D432F4}"/>
              </a:ext>
            </a:extLst>
          </p:cNvPr>
          <p:cNvGrpSpPr>
            <a:grpSpLocks noChangeAspect="1"/>
          </p:cNvGrpSpPr>
          <p:nvPr/>
        </p:nvGrpSpPr>
        <p:grpSpPr>
          <a:xfrm>
            <a:off x="3581401" y="914401"/>
            <a:ext cx="6248400" cy="6096000"/>
            <a:chOff x="3209927" y="1066800"/>
            <a:chExt cx="6482713" cy="63245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64DD24-B5D0-44DD-829D-FD4FDCB40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408" t="9217" b="2484"/>
            <a:stretch/>
          </p:blipFill>
          <p:spPr>
            <a:xfrm>
              <a:off x="3209927" y="1066800"/>
              <a:ext cx="6482713" cy="632459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14A89D5-6464-48E5-B502-69654DFA9213}"/>
                </a:ext>
              </a:extLst>
            </p:cNvPr>
            <p:cNvGrpSpPr/>
            <p:nvPr/>
          </p:nvGrpSpPr>
          <p:grpSpPr>
            <a:xfrm>
              <a:off x="4495800" y="2177534"/>
              <a:ext cx="4434840" cy="4921195"/>
              <a:chOff x="4495800" y="2177534"/>
              <a:chExt cx="4434840" cy="492119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082AC7-296E-49E7-8796-625B1D217128}"/>
                  </a:ext>
                </a:extLst>
              </p:cNvPr>
              <p:cNvSpPr txBox="1"/>
              <p:nvPr/>
            </p:nvSpPr>
            <p:spPr>
              <a:xfrm>
                <a:off x="4828736" y="4614204"/>
                <a:ext cx="82296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PIEDMONT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13203D-A100-4E20-B738-E636562DB2B2}"/>
                  </a:ext>
                </a:extLst>
              </p:cNvPr>
              <p:cNvSpPr txBox="1"/>
              <p:nvPr/>
            </p:nvSpPr>
            <p:spPr>
              <a:xfrm>
                <a:off x="4495800" y="5903126"/>
                <a:ext cx="91440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MAIN SOUTH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5DDBF7-567E-48F0-A56B-723EB0B55692}"/>
                  </a:ext>
                </a:extLst>
              </p:cNvPr>
              <p:cNvSpPr txBox="1"/>
              <p:nvPr/>
            </p:nvSpPr>
            <p:spPr>
              <a:xfrm>
                <a:off x="4767772" y="3885865"/>
                <a:ext cx="100584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PLEASANT ST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CA0171-209B-4020-B3F2-6C22AC31B3D8}"/>
                  </a:ext>
                </a:extLst>
              </p:cNvPr>
              <p:cNvSpPr txBox="1"/>
              <p:nvPr/>
            </p:nvSpPr>
            <p:spPr>
              <a:xfrm>
                <a:off x="6689189" y="3969098"/>
                <a:ext cx="86868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DOWNTOWN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98D571-489E-4DBB-95B5-5422BFE68DE1}"/>
                  </a:ext>
                </a:extLst>
              </p:cNvPr>
              <p:cNvSpPr txBox="1"/>
              <p:nvPr/>
            </p:nvSpPr>
            <p:spPr>
              <a:xfrm>
                <a:off x="6689189" y="4710499"/>
                <a:ext cx="54864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CANAL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355B8B-6545-4088-A43C-E6F65B05FA2B}"/>
                  </a:ext>
                </a:extLst>
              </p:cNvPr>
              <p:cNvSpPr txBox="1"/>
              <p:nvPr/>
            </p:nvSpPr>
            <p:spPr>
              <a:xfrm>
                <a:off x="6821660" y="6929452"/>
                <a:ext cx="882748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VERNON HILL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B62CCF-8577-4C9E-B4E8-5807207ACA13}"/>
                  </a:ext>
                </a:extLst>
              </p:cNvPr>
              <p:cNvSpPr txBox="1"/>
              <p:nvPr/>
            </p:nvSpPr>
            <p:spPr>
              <a:xfrm>
                <a:off x="7537940" y="5251940"/>
                <a:ext cx="76200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OAK HILL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10AE71-D998-4BFE-8883-DC159786FE08}"/>
                  </a:ext>
                </a:extLst>
              </p:cNvPr>
              <p:cNvSpPr txBox="1"/>
              <p:nvPr/>
            </p:nvSpPr>
            <p:spPr>
              <a:xfrm>
                <a:off x="7492218" y="2177534"/>
                <a:ext cx="76200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BELL HILL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853F7C-68DA-4E25-9AE9-F2B335E5EF99}"/>
                  </a:ext>
                </a:extLst>
              </p:cNvPr>
              <p:cNvSpPr txBox="1"/>
              <p:nvPr/>
            </p:nvSpPr>
            <p:spPr>
              <a:xfrm>
                <a:off x="5295310" y="3159900"/>
                <a:ext cx="100584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100" dirty="0"/>
                  <a:t>ELM PARK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6AB011-4EFC-46DC-87FD-09C192691D3C}"/>
                  </a:ext>
                </a:extLst>
              </p:cNvPr>
              <p:cNvSpPr txBox="1"/>
              <p:nvPr/>
            </p:nvSpPr>
            <p:spPr>
              <a:xfrm>
                <a:off x="7772400" y="3429000"/>
                <a:ext cx="1158240" cy="169277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SHREWSBURY ST</a:t>
                </a:r>
              </a:p>
            </p:txBody>
          </p:sp>
        </p:grp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3D028D8-E17C-4118-9142-534FAE784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72747"/>
              </p:ext>
            </p:extLst>
          </p:nvPr>
        </p:nvGraphicFramePr>
        <p:xfrm>
          <a:off x="244446" y="2931847"/>
          <a:ext cx="3177391" cy="183108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33389">
                  <a:extLst>
                    <a:ext uri="{9D8B030D-6E8A-4147-A177-3AD203B41FA5}">
                      <a16:colId xmlns:a16="http://schemas.microsoft.com/office/drawing/2014/main" val="3363206172"/>
                    </a:ext>
                  </a:extLst>
                </a:gridCol>
                <a:gridCol w="781334">
                  <a:extLst>
                    <a:ext uri="{9D8B030D-6E8A-4147-A177-3AD203B41FA5}">
                      <a16:colId xmlns:a16="http://schemas.microsoft.com/office/drawing/2014/main" val="389412018"/>
                    </a:ext>
                  </a:extLst>
                </a:gridCol>
                <a:gridCol w="781334">
                  <a:extLst>
                    <a:ext uri="{9D8B030D-6E8A-4147-A177-3AD203B41FA5}">
                      <a16:colId xmlns:a16="http://schemas.microsoft.com/office/drawing/2014/main" val="376335409"/>
                    </a:ext>
                  </a:extLst>
                </a:gridCol>
                <a:gridCol w="781334">
                  <a:extLst>
                    <a:ext uri="{9D8B030D-6E8A-4147-A177-3AD203B41FA5}">
                      <a16:colId xmlns:a16="http://schemas.microsoft.com/office/drawing/2014/main" val="2300326992"/>
                    </a:ext>
                  </a:extLst>
                </a:gridCol>
              </a:tblGrid>
              <a:tr h="35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Project Type 2015-2021:  </a:t>
                      </a:r>
                    </a:p>
                    <a:p>
                      <a:pPr algn="l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Housing / Mixed Use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719" marR="37719" marT="37719" marB="37719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Affordable Units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Market Rate Units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Units</a:t>
                      </a: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48249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Rehab</a:t>
                      </a:r>
                    </a:p>
                  </a:txBody>
                  <a:tcPr marL="37719" marR="37719" marT="37719" marB="37719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1,023 </a:t>
                      </a: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</a:t>
                      </a: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1,065</a:t>
                      </a: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89956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</a:t>
                      </a:r>
                    </a:p>
                  </a:txBody>
                  <a:tcPr marL="37719" marR="37719" marT="37719" marB="37719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</a:t>
                      </a: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575</a:t>
                      </a: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400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Adaptive Reuse</a:t>
                      </a:r>
                    </a:p>
                  </a:txBody>
                  <a:tcPr marL="37719" marR="37719" marT="37719" marB="37719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 </a:t>
                      </a: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861 </a:t>
                      </a: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1065</a:t>
                      </a: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10491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37719" marR="37719" marT="37719" marB="37719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1,219 </a:t>
                      </a: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1,413 </a:t>
                      </a: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2,632</a:t>
                      </a:r>
                    </a:p>
                  </a:txBody>
                  <a:tcPr marL="37719" marR="37719" marT="37719" marB="3771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896345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0B3D85CD-F1C9-4D9A-A36B-91B756B0A2E6}"/>
              </a:ext>
            </a:extLst>
          </p:cNvPr>
          <p:cNvGrpSpPr>
            <a:grpSpLocks noChangeAspect="1"/>
          </p:cNvGrpSpPr>
          <p:nvPr/>
        </p:nvGrpSpPr>
        <p:grpSpPr>
          <a:xfrm>
            <a:off x="1816906" y="5148739"/>
            <a:ext cx="1620593" cy="1872064"/>
            <a:chOff x="2971800" y="1295400"/>
            <a:chExt cx="4419600" cy="51054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9E24BD1-6D70-4EF5-9132-481E3A5E80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66" t="5337" r="7019" b="6650"/>
            <a:stretch/>
          </p:blipFill>
          <p:spPr>
            <a:xfrm>
              <a:off x="2971800" y="1295400"/>
              <a:ext cx="4419600" cy="5105400"/>
            </a:xfrm>
            <a:prstGeom prst="rect">
              <a:avLst/>
            </a:prstGeom>
          </p:spPr>
        </p:pic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F745AB7-7C8B-4CFF-9AAD-974E31F834CA}"/>
                </a:ext>
              </a:extLst>
            </p:cNvPr>
            <p:cNvSpPr/>
            <p:nvPr/>
          </p:nvSpPr>
          <p:spPr>
            <a:xfrm>
              <a:off x="3093396" y="1420238"/>
              <a:ext cx="4212076" cy="4912468"/>
            </a:xfrm>
            <a:custGeom>
              <a:avLst/>
              <a:gdLst>
                <a:gd name="connsiteX0" fmla="*/ 2714017 w 4212076"/>
                <a:gd name="connsiteY0" fmla="*/ 0 h 4912468"/>
                <a:gd name="connsiteX1" fmla="*/ 2976664 w 4212076"/>
                <a:gd name="connsiteY1" fmla="*/ 661481 h 4912468"/>
                <a:gd name="connsiteX2" fmla="*/ 3482502 w 4212076"/>
                <a:gd name="connsiteY2" fmla="*/ 1692613 h 4912468"/>
                <a:gd name="connsiteX3" fmla="*/ 3608961 w 4212076"/>
                <a:gd name="connsiteY3" fmla="*/ 2743200 h 4912468"/>
                <a:gd name="connsiteX4" fmla="*/ 3657600 w 4212076"/>
                <a:gd name="connsiteY4" fmla="*/ 3219856 h 4912468"/>
                <a:gd name="connsiteX5" fmla="*/ 3813242 w 4212076"/>
                <a:gd name="connsiteY5" fmla="*/ 3686783 h 4912468"/>
                <a:gd name="connsiteX6" fmla="*/ 4212076 w 4212076"/>
                <a:gd name="connsiteY6" fmla="*/ 3745149 h 4912468"/>
                <a:gd name="connsiteX7" fmla="*/ 4182893 w 4212076"/>
                <a:gd name="connsiteY7" fmla="*/ 3861881 h 4912468"/>
                <a:gd name="connsiteX8" fmla="*/ 2402732 w 4212076"/>
                <a:gd name="connsiteY8" fmla="*/ 4912468 h 4912468"/>
                <a:gd name="connsiteX9" fmla="*/ 2130357 w 4212076"/>
                <a:gd name="connsiteY9" fmla="*/ 4396902 h 4912468"/>
                <a:gd name="connsiteX10" fmla="*/ 2042808 w 4212076"/>
                <a:gd name="connsiteY10" fmla="*/ 4134256 h 4912468"/>
                <a:gd name="connsiteX11" fmla="*/ 758757 w 4212076"/>
                <a:gd name="connsiteY11" fmla="*/ 4280171 h 4912468"/>
                <a:gd name="connsiteX12" fmla="*/ 0 w 4212076"/>
                <a:gd name="connsiteY12" fmla="*/ 2237362 h 4912468"/>
                <a:gd name="connsiteX13" fmla="*/ 2714017 w 4212076"/>
                <a:gd name="connsiteY13" fmla="*/ 0 h 491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12076" h="4912468">
                  <a:moveTo>
                    <a:pt x="2714017" y="0"/>
                  </a:moveTo>
                  <a:lnTo>
                    <a:pt x="2976664" y="661481"/>
                  </a:lnTo>
                  <a:lnTo>
                    <a:pt x="3482502" y="1692613"/>
                  </a:lnTo>
                  <a:lnTo>
                    <a:pt x="3608961" y="2743200"/>
                  </a:lnTo>
                  <a:lnTo>
                    <a:pt x="3657600" y="3219856"/>
                  </a:lnTo>
                  <a:lnTo>
                    <a:pt x="3813242" y="3686783"/>
                  </a:lnTo>
                  <a:lnTo>
                    <a:pt x="4212076" y="3745149"/>
                  </a:lnTo>
                  <a:lnTo>
                    <a:pt x="4182893" y="3861881"/>
                  </a:lnTo>
                  <a:lnTo>
                    <a:pt x="2402732" y="4912468"/>
                  </a:lnTo>
                  <a:lnTo>
                    <a:pt x="2130357" y="4396902"/>
                  </a:lnTo>
                  <a:lnTo>
                    <a:pt x="2042808" y="4134256"/>
                  </a:lnTo>
                  <a:lnTo>
                    <a:pt x="758757" y="4280171"/>
                  </a:lnTo>
                  <a:lnTo>
                    <a:pt x="0" y="2237362"/>
                  </a:lnTo>
                  <a:lnTo>
                    <a:pt x="2714017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C6F3350-D3B8-44A7-B866-8C28D991AD1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6107950"/>
            <a:ext cx="1390650" cy="914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D8FBE6F-C003-41C8-B583-0D643AFDB520}"/>
              </a:ext>
            </a:extLst>
          </p:cNvPr>
          <p:cNvSpPr/>
          <p:nvPr/>
        </p:nvSpPr>
        <p:spPr>
          <a:xfrm>
            <a:off x="244446" y="914401"/>
            <a:ext cx="31930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entury Gothic" panose="020B0502020202020204" pitchFamily="34" charset="0"/>
              </a:rPr>
              <a:t>84% of the affordable housing units are rehab investment in the neighborhoods</a:t>
            </a:r>
          </a:p>
          <a:p>
            <a:endParaRPr lang="en-US" sz="1600" i="1" dirty="0">
              <a:latin typeface="Century Gothic" panose="020B0502020202020204" pitchFamily="34" charset="0"/>
            </a:endParaRPr>
          </a:p>
          <a:p>
            <a:r>
              <a:rPr lang="en-US" sz="1600" i="1" dirty="0">
                <a:latin typeface="Century Gothic" panose="020B0502020202020204" pitchFamily="34" charset="0"/>
              </a:rPr>
              <a:t>97% of the market rate units are new or adaptive reuse in Downtown and Canal District</a:t>
            </a:r>
          </a:p>
        </p:txBody>
      </p:sp>
    </p:spTree>
    <p:extLst>
      <p:ext uri="{BB962C8B-B14F-4D97-AF65-F5344CB8AC3E}">
        <p14:creationId xmlns:p14="http://schemas.microsoft.com/office/powerpoint/2010/main" val="337199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26584-16B5-486C-8896-BB38EF29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Worcester Geography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A6CF0-2E86-4128-9532-E037281CA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4D4B8"/>
              </a:clrFrom>
              <a:clrTo>
                <a:srgbClr val="D4D4B8">
                  <a:alpha val="0"/>
                </a:srgbClr>
              </a:clrTo>
            </a:clrChange>
          </a:blip>
          <a:srcRect l="8834" r="6842" b="329"/>
          <a:stretch/>
        </p:blipFill>
        <p:spPr>
          <a:xfrm>
            <a:off x="249808" y="940904"/>
            <a:ext cx="4439183" cy="4941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C460E9-158F-4D90-B8F9-B2B8636D7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" r="1"/>
          <a:stretch/>
        </p:blipFill>
        <p:spPr>
          <a:xfrm>
            <a:off x="219648" y="5972095"/>
            <a:ext cx="1973144" cy="1201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C2FAB8-78E9-4551-924E-E845E32D36DF}"/>
              </a:ext>
            </a:extLst>
          </p:cNvPr>
          <p:cNvSpPr/>
          <p:nvPr/>
        </p:nvSpPr>
        <p:spPr>
          <a:xfrm>
            <a:off x="2790818" y="5869980"/>
            <a:ext cx="22156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http://maps.massgis.state.ma.us/map_ol/ej.php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6682B-BADD-411F-BAC3-02401D0C8FEB}"/>
              </a:ext>
            </a:extLst>
          </p:cNvPr>
          <p:cNvGrpSpPr>
            <a:grpSpLocks noChangeAspect="1"/>
          </p:cNvGrpSpPr>
          <p:nvPr/>
        </p:nvGrpSpPr>
        <p:grpSpPr>
          <a:xfrm>
            <a:off x="5377441" y="914400"/>
            <a:ext cx="4449045" cy="4967805"/>
            <a:chOff x="3733800" y="887896"/>
            <a:chExt cx="5322942" cy="5943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B6B92E-AD53-4B58-A9BA-2990273E3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265" t="6800" r="12415" b="12401"/>
            <a:stretch/>
          </p:blipFill>
          <p:spPr>
            <a:xfrm>
              <a:off x="3733800" y="887896"/>
              <a:ext cx="5322942" cy="59436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37BF56-0504-4A82-B20E-119AB7C69B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24321" y="3219620"/>
              <a:ext cx="2610617" cy="2093492"/>
              <a:chOff x="597877" y="1004835"/>
              <a:chExt cx="6822831" cy="5471328"/>
            </a:xfrm>
          </p:grpSpPr>
          <p:sp>
            <p:nvSpPr>
              <p:cNvPr id="10" name="Freeform: Shape 2">
                <a:extLst>
                  <a:ext uri="{FF2B5EF4-FFF2-40B4-BE49-F238E27FC236}">
                    <a16:creationId xmlns:a16="http://schemas.microsoft.com/office/drawing/2014/main" id="{C09FB95F-A769-40FE-B601-8BD4DD17FB2C}"/>
                  </a:ext>
                </a:extLst>
              </p:cNvPr>
              <p:cNvSpPr/>
              <p:nvPr/>
            </p:nvSpPr>
            <p:spPr>
              <a:xfrm>
                <a:off x="1253558" y="2434664"/>
                <a:ext cx="2115067" cy="2553283"/>
              </a:xfrm>
              <a:custGeom>
                <a:avLst/>
                <a:gdLst>
                  <a:gd name="connsiteX0" fmla="*/ 2254928 w 3045041"/>
                  <a:gd name="connsiteY0" fmla="*/ 0 h 3684233"/>
                  <a:gd name="connsiteX1" fmla="*/ 2423604 w 3045041"/>
                  <a:gd name="connsiteY1" fmla="*/ 221942 h 3684233"/>
                  <a:gd name="connsiteX2" fmla="*/ 2974020 w 3045041"/>
                  <a:gd name="connsiteY2" fmla="*/ 470517 h 3684233"/>
                  <a:gd name="connsiteX3" fmla="*/ 3045041 w 3045041"/>
                  <a:gd name="connsiteY3" fmla="*/ 719091 h 3684233"/>
                  <a:gd name="connsiteX4" fmla="*/ 2752078 w 3045041"/>
                  <a:gd name="connsiteY4" fmla="*/ 727969 h 3684233"/>
                  <a:gd name="connsiteX5" fmla="*/ 2716567 w 3045041"/>
                  <a:gd name="connsiteY5" fmla="*/ 1100831 h 3684233"/>
                  <a:gd name="connsiteX6" fmla="*/ 2734322 w 3045041"/>
                  <a:gd name="connsiteY6" fmla="*/ 1109709 h 3684233"/>
                  <a:gd name="connsiteX7" fmla="*/ 2654423 w 3045041"/>
                  <a:gd name="connsiteY7" fmla="*/ 1402672 h 3684233"/>
                  <a:gd name="connsiteX8" fmla="*/ 2539014 w 3045041"/>
                  <a:gd name="connsiteY8" fmla="*/ 1402672 h 3684233"/>
                  <a:gd name="connsiteX9" fmla="*/ 2467992 w 3045041"/>
                  <a:gd name="connsiteY9" fmla="*/ 1961965 h 3684233"/>
                  <a:gd name="connsiteX10" fmla="*/ 2521258 w 3045041"/>
                  <a:gd name="connsiteY10" fmla="*/ 1979721 h 3684233"/>
                  <a:gd name="connsiteX11" fmla="*/ 2370338 w 3045041"/>
                  <a:gd name="connsiteY11" fmla="*/ 2068497 h 3684233"/>
                  <a:gd name="connsiteX12" fmla="*/ 2432482 w 3045041"/>
                  <a:gd name="connsiteY12" fmla="*/ 2175029 h 3684233"/>
                  <a:gd name="connsiteX13" fmla="*/ 1278385 w 3045041"/>
                  <a:gd name="connsiteY13" fmla="*/ 2974020 h 3684233"/>
                  <a:gd name="connsiteX14" fmla="*/ 1189608 w 3045041"/>
                  <a:gd name="connsiteY14" fmla="*/ 2867488 h 3684233"/>
                  <a:gd name="connsiteX15" fmla="*/ 1242874 w 3045041"/>
                  <a:gd name="connsiteY15" fmla="*/ 2814222 h 3684233"/>
                  <a:gd name="connsiteX16" fmla="*/ 1109709 w 3045041"/>
                  <a:gd name="connsiteY16" fmla="*/ 2672179 h 3684233"/>
                  <a:gd name="connsiteX17" fmla="*/ 896645 w 3045041"/>
                  <a:gd name="connsiteY17" fmla="*/ 2902998 h 3684233"/>
                  <a:gd name="connsiteX18" fmla="*/ 1083076 w 3045041"/>
                  <a:gd name="connsiteY18" fmla="*/ 3098307 h 3684233"/>
                  <a:gd name="connsiteX19" fmla="*/ 479394 w 3045041"/>
                  <a:gd name="connsiteY19" fmla="*/ 3551068 h 3684233"/>
                  <a:gd name="connsiteX20" fmla="*/ 0 w 3045041"/>
                  <a:gd name="connsiteY20" fmla="*/ 3684233 h 3684233"/>
                  <a:gd name="connsiteX21" fmla="*/ 1118587 w 3045041"/>
                  <a:gd name="connsiteY21" fmla="*/ 2290439 h 3684233"/>
                  <a:gd name="connsiteX22" fmla="*/ 923278 w 3045041"/>
                  <a:gd name="connsiteY22" fmla="*/ 2219418 h 3684233"/>
                  <a:gd name="connsiteX23" fmla="*/ 1145220 w 3045041"/>
                  <a:gd name="connsiteY23" fmla="*/ 1731146 h 3684233"/>
                  <a:gd name="connsiteX24" fmla="*/ 1242874 w 3045041"/>
                  <a:gd name="connsiteY24" fmla="*/ 1766657 h 3684233"/>
                  <a:gd name="connsiteX25" fmla="*/ 1349406 w 3045041"/>
                  <a:gd name="connsiteY25" fmla="*/ 1500326 h 3684233"/>
                  <a:gd name="connsiteX26" fmla="*/ 1420427 w 3045041"/>
                  <a:gd name="connsiteY26" fmla="*/ 1526959 h 3684233"/>
                  <a:gd name="connsiteX27" fmla="*/ 1633491 w 3045041"/>
                  <a:gd name="connsiteY27" fmla="*/ 887767 h 3684233"/>
                  <a:gd name="connsiteX28" fmla="*/ 2104008 w 3045041"/>
                  <a:gd name="connsiteY28" fmla="*/ 230820 h 3684233"/>
                  <a:gd name="connsiteX29" fmla="*/ 2254928 w 3045041"/>
                  <a:gd name="connsiteY29" fmla="*/ 0 h 3684233"/>
                  <a:gd name="connsiteX0" fmla="*/ 2254928 w 3045041"/>
                  <a:gd name="connsiteY0" fmla="*/ 0 h 3684233"/>
                  <a:gd name="connsiteX1" fmla="*/ 2423604 w 3045041"/>
                  <a:gd name="connsiteY1" fmla="*/ 221942 h 3684233"/>
                  <a:gd name="connsiteX2" fmla="*/ 2974020 w 3045041"/>
                  <a:gd name="connsiteY2" fmla="*/ 470517 h 3684233"/>
                  <a:gd name="connsiteX3" fmla="*/ 3045041 w 3045041"/>
                  <a:gd name="connsiteY3" fmla="*/ 719091 h 3684233"/>
                  <a:gd name="connsiteX4" fmla="*/ 2752078 w 3045041"/>
                  <a:gd name="connsiteY4" fmla="*/ 727969 h 3684233"/>
                  <a:gd name="connsiteX5" fmla="*/ 2716567 w 3045041"/>
                  <a:gd name="connsiteY5" fmla="*/ 1100831 h 3684233"/>
                  <a:gd name="connsiteX6" fmla="*/ 2734322 w 3045041"/>
                  <a:gd name="connsiteY6" fmla="*/ 1109709 h 3684233"/>
                  <a:gd name="connsiteX7" fmla="*/ 2654423 w 3045041"/>
                  <a:gd name="connsiteY7" fmla="*/ 1402672 h 3684233"/>
                  <a:gd name="connsiteX8" fmla="*/ 2539014 w 3045041"/>
                  <a:gd name="connsiteY8" fmla="*/ 1402672 h 3684233"/>
                  <a:gd name="connsiteX9" fmla="*/ 2467992 w 3045041"/>
                  <a:gd name="connsiteY9" fmla="*/ 1961965 h 3684233"/>
                  <a:gd name="connsiteX10" fmla="*/ 2521258 w 3045041"/>
                  <a:gd name="connsiteY10" fmla="*/ 1979721 h 3684233"/>
                  <a:gd name="connsiteX11" fmla="*/ 2370338 w 3045041"/>
                  <a:gd name="connsiteY11" fmla="*/ 2068497 h 3684233"/>
                  <a:gd name="connsiteX12" fmla="*/ 2432482 w 3045041"/>
                  <a:gd name="connsiteY12" fmla="*/ 2175029 h 3684233"/>
                  <a:gd name="connsiteX13" fmla="*/ 1278385 w 3045041"/>
                  <a:gd name="connsiteY13" fmla="*/ 2974020 h 3684233"/>
                  <a:gd name="connsiteX14" fmla="*/ 1189608 w 3045041"/>
                  <a:gd name="connsiteY14" fmla="*/ 2867488 h 3684233"/>
                  <a:gd name="connsiteX15" fmla="*/ 1242874 w 3045041"/>
                  <a:gd name="connsiteY15" fmla="*/ 2814222 h 3684233"/>
                  <a:gd name="connsiteX16" fmla="*/ 1109709 w 3045041"/>
                  <a:gd name="connsiteY16" fmla="*/ 2672179 h 3684233"/>
                  <a:gd name="connsiteX17" fmla="*/ 896645 w 3045041"/>
                  <a:gd name="connsiteY17" fmla="*/ 2902998 h 3684233"/>
                  <a:gd name="connsiteX18" fmla="*/ 1091954 w 3045041"/>
                  <a:gd name="connsiteY18" fmla="*/ 3124940 h 3684233"/>
                  <a:gd name="connsiteX19" fmla="*/ 479394 w 3045041"/>
                  <a:gd name="connsiteY19" fmla="*/ 3551068 h 3684233"/>
                  <a:gd name="connsiteX20" fmla="*/ 0 w 3045041"/>
                  <a:gd name="connsiteY20" fmla="*/ 3684233 h 3684233"/>
                  <a:gd name="connsiteX21" fmla="*/ 1118587 w 3045041"/>
                  <a:gd name="connsiteY21" fmla="*/ 2290439 h 3684233"/>
                  <a:gd name="connsiteX22" fmla="*/ 923278 w 3045041"/>
                  <a:gd name="connsiteY22" fmla="*/ 2219418 h 3684233"/>
                  <a:gd name="connsiteX23" fmla="*/ 1145220 w 3045041"/>
                  <a:gd name="connsiteY23" fmla="*/ 1731146 h 3684233"/>
                  <a:gd name="connsiteX24" fmla="*/ 1242874 w 3045041"/>
                  <a:gd name="connsiteY24" fmla="*/ 1766657 h 3684233"/>
                  <a:gd name="connsiteX25" fmla="*/ 1349406 w 3045041"/>
                  <a:gd name="connsiteY25" fmla="*/ 1500326 h 3684233"/>
                  <a:gd name="connsiteX26" fmla="*/ 1420427 w 3045041"/>
                  <a:gd name="connsiteY26" fmla="*/ 1526959 h 3684233"/>
                  <a:gd name="connsiteX27" fmla="*/ 1633491 w 3045041"/>
                  <a:gd name="connsiteY27" fmla="*/ 887767 h 3684233"/>
                  <a:gd name="connsiteX28" fmla="*/ 2104008 w 3045041"/>
                  <a:gd name="connsiteY28" fmla="*/ 230820 h 3684233"/>
                  <a:gd name="connsiteX29" fmla="*/ 2254928 w 3045041"/>
                  <a:gd name="connsiteY29" fmla="*/ 0 h 3684233"/>
                  <a:gd name="connsiteX0" fmla="*/ 2254928 w 3045041"/>
                  <a:gd name="connsiteY0" fmla="*/ 0 h 3684233"/>
                  <a:gd name="connsiteX1" fmla="*/ 2423604 w 3045041"/>
                  <a:gd name="connsiteY1" fmla="*/ 221942 h 3684233"/>
                  <a:gd name="connsiteX2" fmla="*/ 2974020 w 3045041"/>
                  <a:gd name="connsiteY2" fmla="*/ 470517 h 3684233"/>
                  <a:gd name="connsiteX3" fmla="*/ 3045041 w 3045041"/>
                  <a:gd name="connsiteY3" fmla="*/ 719091 h 3684233"/>
                  <a:gd name="connsiteX4" fmla="*/ 2752078 w 3045041"/>
                  <a:gd name="connsiteY4" fmla="*/ 727969 h 3684233"/>
                  <a:gd name="connsiteX5" fmla="*/ 2716567 w 3045041"/>
                  <a:gd name="connsiteY5" fmla="*/ 1100831 h 3684233"/>
                  <a:gd name="connsiteX6" fmla="*/ 2734322 w 3045041"/>
                  <a:gd name="connsiteY6" fmla="*/ 1109709 h 3684233"/>
                  <a:gd name="connsiteX7" fmla="*/ 2654423 w 3045041"/>
                  <a:gd name="connsiteY7" fmla="*/ 1402672 h 3684233"/>
                  <a:gd name="connsiteX8" fmla="*/ 2539014 w 3045041"/>
                  <a:gd name="connsiteY8" fmla="*/ 1402672 h 3684233"/>
                  <a:gd name="connsiteX9" fmla="*/ 2467992 w 3045041"/>
                  <a:gd name="connsiteY9" fmla="*/ 1961965 h 3684233"/>
                  <a:gd name="connsiteX10" fmla="*/ 2521258 w 3045041"/>
                  <a:gd name="connsiteY10" fmla="*/ 1979721 h 3684233"/>
                  <a:gd name="connsiteX11" fmla="*/ 2370338 w 3045041"/>
                  <a:gd name="connsiteY11" fmla="*/ 2068497 h 3684233"/>
                  <a:gd name="connsiteX12" fmla="*/ 2432482 w 3045041"/>
                  <a:gd name="connsiteY12" fmla="*/ 2175029 h 3684233"/>
                  <a:gd name="connsiteX13" fmla="*/ 1278385 w 3045041"/>
                  <a:gd name="connsiteY13" fmla="*/ 2974020 h 3684233"/>
                  <a:gd name="connsiteX14" fmla="*/ 1189608 w 3045041"/>
                  <a:gd name="connsiteY14" fmla="*/ 2867488 h 3684233"/>
                  <a:gd name="connsiteX15" fmla="*/ 1242874 w 3045041"/>
                  <a:gd name="connsiteY15" fmla="*/ 2814222 h 3684233"/>
                  <a:gd name="connsiteX16" fmla="*/ 1109709 w 3045041"/>
                  <a:gd name="connsiteY16" fmla="*/ 2672179 h 3684233"/>
                  <a:gd name="connsiteX17" fmla="*/ 896645 w 3045041"/>
                  <a:gd name="connsiteY17" fmla="*/ 2902998 h 3684233"/>
                  <a:gd name="connsiteX18" fmla="*/ 1091954 w 3045041"/>
                  <a:gd name="connsiteY18" fmla="*/ 3124940 h 3684233"/>
                  <a:gd name="connsiteX19" fmla="*/ 479394 w 3045041"/>
                  <a:gd name="connsiteY19" fmla="*/ 3551068 h 3684233"/>
                  <a:gd name="connsiteX20" fmla="*/ 0 w 3045041"/>
                  <a:gd name="connsiteY20" fmla="*/ 3684233 h 3684233"/>
                  <a:gd name="connsiteX21" fmla="*/ 585926 w 3045041"/>
                  <a:gd name="connsiteY21" fmla="*/ 2920754 h 3684233"/>
                  <a:gd name="connsiteX22" fmla="*/ 1118587 w 3045041"/>
                  <a:gd name="connsiteY22" fmla="*/ 2290439 h 3684233"/>
                  <a:gd name="connsiteX23" fmla="*/ 923278 w 3045041"/>
                  <a:gd name="connsiteY23" fmla="*/ 2219418 h 3684233"/>
                  <a:gd name="connsiteX24" fmla="*/ 1145220 w 3045041"/>
                  <a:gd name="connsiteY24" fmla="*/ 1731146 h 3684233"/>
                  <a:gd name="connsiteX25" fmla="*/ 1242874 w 3045041"/>
                  <a:gd name="connsiteY25" fmla="*/ 1766657 h 3684233"/>
                  <a:gd name="connsiteX26" fmla="*/ 1349406 w 3045041"/>
                  <a:gd name="connsiteY26" fmla="*/ 1500326 h 3684233"/>
                  <a:gd name="connsiteX27" fmla="*/ 1420427 w 3045041"/>
                  <a:gd name="connsiteY27" fmla="*/ 1526959 h 3684233"/>
                  <a:gd name="connsiteX28" fmla="*/ 1633491 w 3045041"/>
                  <a:gd name="connsiteY28" fmla="*/ 887767 h 3684233"/>
                  <a:gd name="connsiteX29" fmla="*/ 2104008 w 3045041"/>
                  <a:gd name="connsiteY29" fmla="*/ 230820 h 3684233"/>
                  <a:gd name="connsiteX30" fmla="*/ 2254928 w 3045041"/>
                  <a:gd name="connsiteY30" fmla="*/ 0 h 3684233"/>
                  <a:gd name="connsiteX0" fmla="*/ 2254928 w 3045041"/>
                  <a:gd name="connsiteY0" fmla="*/ 0 h 3684233"/>
                  <a:gd name="connsiteX1" fmla="*/ 2423604 w 3045041"/>
                  <a:gd name="connsiteY1" fmla="*/ 221942 h 3684233"/>
                  <a:gd name="connsiteX2" fmla="*/ 2974020 w 3045041"/>
                  <a:gd name="connsiteY2" fmla="*/ 470517 h 3684233"/>
                  <a:gd name="connsiteX3" fmla="*/ 3045041 w 3045041"/>
                  <a:gd name="connsiteY3" fmla="*/ 719091 h 3684233"/>
                  <a:gd name="connsiteX4" fmla="*/ 2752078 w 3045041"/>
                  <a:gd name="connsiteY4" fmla="*/ 727969 h 3684233"/>
                  <a:gd name="connsiteX5" fmla="*/ 2716567 w 3045041"/>
                  <a:gd name="connsiteY5" fmla="*/ 1100831 h 3684233"/>
                  <a:gd name="connsiteX6" fmla="*/ 2734322 w 3045041"/>
                  <a:gd name="connsiteY6" fmla="*/ 1109709 h 3684233"/>
                  <a:gd name="connsiteX7" fmla="*/ 2654423 w 3045041"/>
                  <a:gd name="connsiteY7" fmla="*/ 1402672 h 3684233"/>
                  <a:gd name="connsiteX8" fmla="*/ 2539014 w 3045041"/>
                  <a:gd name="connsiteY8" fmla="*/ 1402672 h 3684233"/>
                  <a:gd name="connsiteX9" fmla="*/ 2467992 w 3045041"/>
                  <a:gd name="connsiteY9" fmla="*/ 1961965 h 3684233"/>
                  <a:gd name="connsiteX10" fmla="*/ 2521258 w 3045041"/>
                  <a:gd name="connsiteY10" fmla="*/ 1979721 h 3684233"/>
                  <a:gd name="connsiteX11" fmla="*/ 2370338 w 3045041"/>
                  <a:gd name="connsiteY11" fmla="*/ 2068497 h 3684233"/>
                  <a:gd name="connsiteX12" fmla="*/ 2432482 w 3045041"/>
                  <a:gd name="connsiteY12" fmla="*/ 2175029 h 3684233"/>
                  <a:gd name="connsiteX13" fmla="*/ 1278385 w 3045041"/>
                  <a:gd name="connsiteY13" fmla="*/ 2974020 h 3684233"/>
                  <a:gd name="connsiteX14" fmla="*/ 1189608 w 3045041"/>
                  <a:gd name="connsiteY14" fmla="*/ 2867488 h 3684233"/>
                  <a:gd name="connsiteX15" fmla="*/ 1242874 w 3045041"/>
                  <a:gd name="connsiteY15" fmla="*/ 2814222 h 3684233"/>
                  <a:gd name="connsiteX16" fmla="*/ 1109709 w 3045041"/>
                  <a:gd name="connsiteY16" fmla="*/ 2672179 h 3684233"/>
                  <a:gd name="connsiteX17" fmla="*/ 896645 w 3045041"/>
                  <a:gd name="connsiteY17" fmla="*/ 2902998 h 3684233"/>
                  <a:gd name="connsiteX18" fmla="*/ 1091954 w 3045041"/>
                  <a:gd name="connsiteY18" fmla="*/ 3124940 h 3684233"/>
                  <a:gd name="connsiteX19" fmla="*/ 479394 w 3045041"/>
                  <a:gd name="connsiteY19" fmla="*/ 3551068 h 3684233"/>
                  <a:gd name="connsiteX20" fmla="*/ 0 w 3045041"/>
                  <a:gd name="connsiteY20" fmla="*/ 3684233 h 3684233"/>
                  <a:gd name="connsiteX21" fmla="*/ 559293 w 3045041"/>
                  <a:gd name="connsiteY21" fmla="*/ 2938509 h 3684233"/>
                  <a:gd name="connsiteX22" fmla="*/ 1118587 w 3045041"/>
                  <a:gd name="connsiteY22" fmla="*/ 2290439 h 3684233"/>
                  <a:gd name="connsiteX23" fmla="*/ 923278 w 3045041"/>
                  <a:gd name="connsiteY23" fmla="*/ 2219418 h 3684233"/>
                  <a:gd name="connsiteX24" fmla="*/ 1145220 w 3045041"/>
                  <a:gd name="connsiteY24" fmla="*/ 1731146 h 3684233"/>
                  <a:gd name="connsiteX25" fmla="*/ 1242874 w 3045041"/>
                  <a:gd name="connsiteY25" fmla="*/ 1766657 h 3684233"/>
                  <a:gd name="connsiteX26" fmla="*/ 1349406 w 3045041"/>
                  <a:gd name="connsiteY26" fmla="*/ 1500326 h 3684233"/>
                  <a:gd name="connsiteX27" fmla="*/ 1420427 w 3045041"/>
                  <a:gd name="connsiteY27" fmla="*/ 1526959 h 3684233"/>
                  <a:gd name="connsiteX28" fmla="*/ 1633491 w 3045041"/>
                  <a:gd name="connsiteY28" fmla="*/ 887767 h 3684233"/>
                  <a:gd name="connsiteX29" fmla="*/ 2104008 w 3045041"/>
                  <a:gd name="connsiteY29" fmla="*/ 230820 h 3684233"/>
                  <a:gd name="connsiteX30" fmla="*/ 2254928 w 3045041"/>
                  <a:gd name="connsiteY30" fmla="*/ 0 h 3684233"/>
                  <a:gd name="connsiteX0" fmla="*/ 2254928 w 3045041"/>
                  <a:gd name="connsiteY0" fmla="*/ 0 h 3684233"/>
                  <a:gd name="connsiteX1" fmla="*/ 2423604 w 3045041"/>
                  <a:gd name="connsiteY1" fmla="*/ 221942 h 3684233"/>
                  <a:gd name="connsiteX2" fmla="*/ 2974020 w 3045041"/>
                  <a:gd name="connsiteY2" fmla="*/ 470517 h 3684233"/>
                  <a:gd name="connsiteX3" fmla="*/ 3045041 w 3045041"/>
                  <a:gd name="connsiteY3" fmla="*/ 719091 h 3684233"/>
                  <a:gd name="connsiteX4" fmla="*/ 2752078 w 3045041"/>
                  <a:gd name="connsiteY4" fmla="*/ 727969 h 3684233"/>
                  <a:gd name="connsiteX5" fmla="*/ 2716567 w 3045041"/>
                  <a:gd name="connsiteY5" fmla="*/ 1100831 h 3684233"/>
                  <a:gd name="connsiteX6" fmla="*/ 2734322 w 3045041"/>
                  <a:gd name="connsiteY6" fmla="*/ 1109709 h 3684233"/>
                  <a:gd name="connsiteX7" fmla="*/ 2654423 w 3045041"/>
                  <a:gd name="connsiteY7" fmla="*/ 1402672 h 3684233"/>
                  <a:gd name="connsiteX8" fmla="*/ 2539014 w 3045041"/>
                  <a:gd name="connsiteY8" fmla="*/ 1402672 h 3684233"/>
                  <a:gd name="connsiteX9" fmla="*/ 2467992 w 3045041"/>
                  <a:gd name="connsiteY9" fmla="*/ 1961965 h 3684233"/>
                  <a:gd name="connsiteX10" fmla="*/ 2521258 w 3045041"/>
                  <a:gd name="connsiteY10" fmla="*/ 1979721 h 3684233"/>
                  <a:gd name="connsiteX11" fmla="*/ 2370338 w 3045041"/>
                  <a:gd name="connsiteY11" fmla="*/ 2068497 h 3684233"/>
                  <a:gd name="connsiteX12" fmla="*/ 2432482 w 3045041"/>
                  <a:gd name="connsiteY12" fmla="*/ 2175029 h 3684233"/>
                  <a:gd name="connsiteX13" fmla="*/ 1278385 w 3045041"/>
                  <a:gd name="connsiteY13" fmla="*/ 2974020 h 3684233"/>
                  <a:gd name="connsiteX14" fmla="*/ 1189608 w 3045041"/>
                  <a:gd name="connsiteY14" fmla="*/ 2867488 h 3684233"/>
                  <a:gd name="connsiteX15" fmla="*/ 1242874 w 3045041"/>
                  <a:gd name="connsiteY15" fmla="*/ 2814222 h 3684233"/>
                  <a:gd name="connsiteX16" fmla="*/ 1109709 w 3045041"/>
                  <a:gd name="connsiteY16" fmla="*/ 2672179 h 3684233"/>
                  <a:gd name="connsiteX17" fmla="*/ 896645 w 3045041"/>
                  <a:gd name="connsiteY17" fmla="*/ 2902998 h 3684233"/>
                  <a:gd name="connsiteX18" fmla="*/ 1091954 w 3045041"/>
                  <a:gd name="connsiteY18" fmla="*/ 3124940 h 3684233"/>
                  <a:gd name="connsiteX19" fmla="*/ 479394 w 3045041"/>
                  <a:gd name="connsiteY19" fmla="*/ 3551068 h 3684233"/>
                  <a:gd name="connsiteX20" fmla="*/ 0 w 3045041"/>
                  <a:gd name="connsiteY20" fmla="*/ 3684233 h 3684233"/>
                  <a:gd name="connsiteX21" fmla="*/ 559293 w 3045041"/>
                  <a:gd name="connsiteY21" fmla="*/ 2938509 h 3684233"/>
                  <a:gd name="connsiteX22" fmla="*/ 1118587 w 3045041"/>
                  <a:gd name="connsiteY22" fmla="*/ 2290439 h 3684233"/>
                  <a:gd name="connsiteX23" fmla="*/ 949911 w 3045041"/>
                  <a:gd name="connsiteY23" fmla="*/ 2219418 h 3684233"/>
                  <a:gd name="connsiteX24" fmla="*/ 1145220 w 3045041"/>
                  <a:gd name="connsiteY24" fmla="*/ 1731146 h 3684233"/>
                  <a:gd name="connsiteX25" fmla="*/ 1242874 w 3045041"/>
                  <a:gd name="connsiteY25" fmla="*/ 1766657 h 3684233"/>
                  <a:gd name="connsiteX26" fmla="*/ 1349406 w 3045041"/>
                  <a:gd name="connsiteY26" fmla="*/ 1500326 h 3684233"/>
                  <a:gd name="connsiteX27" fmla="*/ 1420427 w 3045041"/>
                  <a:gd name="connsiteY27" fmla="*/ 1526959 h 3684233"/>
                  <a:gd name="connsiteX28" fmla="*/ 1633491 w 3045041"/>
                  <a:gd name="connsiteY28" fmla="*/ 887767 h 3684233"/>
                  <a:gd name="connsiteX29" fmla="*/ 2104008 w 3045041"/>
                  <a:gd name="connsiteY29" fmla="*/ 230820 h 3684233"/>
                  <a:gd name="connsiteX30" fmla="*/ 2254928 w 3045041"/>
                  <a:gd name="connsiteY30" fmla="*/ 0 h 3684233"/>
                  <a:gd name="connsiteX0" fmla="*/ 1775534 w 2565647"/>
                  <a:gd name="connsiteY0" fmla="*/ 0 h 3551068"/>
                  <a:gd name="connsiteX1" fmla="*/ 1944210 w 2565647"/>
                  <a:gd name="connsiteY1" fmla="*/ 221942 h 3551068"/>
                  <a:gd name="connsiteX2" fmla="*/ 2494626 w 2565647"/>
                  <a:gd name="connsiteY2" fmla="*/ 470517 h 3551068"/>
                  <a:gd name="connsiteX3" fmla="*/ 2565647 w 2565647"/>
                  <a:gd name="connsiteY3" fmla="*/ 719091 h 3551068"/>
                  <a:gd name="connsiteX4" fmla="*/ 2272684 w 2565647"/>
                  <a:gd name="connsiteY4" fmla="*/ 727969 h 3551068"/>
                  <a:gd name="connsiteX5" fmla="*/ 2237173 w 2565647"/>
                  <a:gd name="connsiteY5" fmla="*/ 1100831 h 3551068"/>
                  <a:gd name="connsiteX6" fmla="*/ 2254928 w 2565647"/>
                  <a:gd name="connsiteY6" fmla="*/ 1109709 h 3551068"/>
                  <a:gd name="connsiteX7" fmla="*/ 2175029 w 2565647"/>
                  <a:gd name="connsiteY7" fmla="*/ 1402672 h 3551068"/>
                  <a:gd name="connsiteX8" fmla="*/ 2059620 w 2565647"/>
                  <a:gd name="connsiteY8" fmla="*/ 1402672 h 3551068"/>
                  <a:gd name="connsiteX9" fmla="*/ 1988598 w 2565647"/>
                  <a:gd name="connsiteY9" fmla="*/ 1961965 h 3551068"/>
                  <a:gd name="connsiteX10" fmla="*/ 2041864 w 2565647"/>
                  <a:gd name="connsiteY10" fmla="*/ 1979721 h 3551068"/>
                  <a:gd name="connsiteX11" fmla="*/ 1890944 w 2565647"/>
                  <a:gd name="connsiteY11" fmla="*/ 2068497 h 3551068"/>
                  <a:gd name="connsiteX12" fmla="*/ 1953088 w 2565647"/>
                  <a:gd name="connsiteY12" fmla="*/ 2175029 h 3551068"/>
                  <a:gd name="connsiteX13" fmla="*/ 798991 w 2565647"/>
                  <a:gd name="connsiteY13" fmla="*/ 2974020 h 3551068"/>
                  <a:gd name="connsiteX14" fmla="*/ 710214 w 2565647"/>
                  <a:gd name="connsiteY14" fmla="*/ 2867488 h 3551068"/>
                  <a:gd name="connsiteX15" fmla="*/ 763480 w 2565647"/>
                  <a:gd name="connsiteY15" fmla="*/ 2814222 h 3551068"/>
                  <a:gd name="connsiteX16" fmla="*/ 630315 w 2565647"/>
                  <a:gd name="connsiteY16" fmla="*/ 2672179 h 3551068"/>
                  <a:gd name="connsiteX17" fmla="*/ 417251 w 2565647"/>
                  <a:gd name="connsiteY17" fmla="*/ 2902998 h 3551068"/>
                  <a:gd name="connsiteX18" fmla="*/ 612560 w 2565647"/>
                  <a:gd name="connsiteY18" fmla="*/ 3124940 h 3551068"/>
                  <a:gd name="connsiteX19" fmla="*/ 0 w 2565647"/>
                  <a:gd name="connsiteY19" fmla="*/ 3551068 h 3551068"/>
                  <a:gd name="connsiteX20" fmla="*/ 79899 w 2565647"/>
                  <a:gd name="connsiteY20" fmla="*/ 2938509 h 3551068"/>
                  <a:gd name="connsiteX21" fmla="*/ 639193 w 2565647"/>
                  <a:gd name="connsiteY21" fmla="*/ 2290439 h 3551068"/>
                  <a:gd name="connsiteX22" fmla="*/ 470517 w 2565647"/>
                  <a:gd name="connsiteY22" fmla="*/ 2219418 h 3551068"/>
                  <a:gd name="connsiteX23" fmla="*/ 665826 w 2565647"/>
                  <a:gd name="connsiteY23" fmla="*/ 1731146 h 3551068"/>
                  <a:gd name="connsiteX24" fmla="*/ 763480 w 2565647"/>
                  <a:gd name="connsiteY24" fmla="*/ 1766657 h 3551068"/>
                  <a:gd name="connsiteX25" fmla="*/ 870012 w 2565647"/>
                  <a:gd name="connsiteY25" fmla="*/ 1500326 h 3551068"/>
                  <a:gd name="connsiteX26" fmla="*/ 941033 w 2565647"/>
                  <a:gd name="connsiteY26" fmla="*/ 1526959 h 3551068"/>
                  <a:gd name="connsiteX27" fmla="*/ 1154097 w 2565647"/>
                  <a:gd name="connsiteY27" fmla="*/ 887767 h 3551068"/>
                  <a:gd name="connsiteX28" fmla="*/ 1624614 w 2565647"/>
                  <a:gd name="connsiteY28" fmla="*/ 230820 h 3551068"/>
                  <a:gd name="connsiteX29" fmla="*/ 1775534 w 2565647"/>
                  <a:gd name="connsiteY29" fmla="*/ 0 h 3551068"/>
                  <a:gd name="connsiteX0" fmla="*/ 1775534 w 2565647"/>
                  <a:gd name="connsiteY0" fmla="*/ 0 h 3551068"/>
                  <a:gd name="connsiteX1" fmla="*/ 1944210 w 2565647"/>
                  <a:gd name="connsiteY1" fmla="*/ 221942 h 3551068"/>
                  <a:gd name="connsiteX2" fmla="*/ 2494626 w 2565647"/>
                  <a:gd name="connsiteY2" fmla="*/ 470517 h 3551068"/>
                  <a:gd name="connsiteX3" fmla="*/ 2565647 w 2565647"/>
                  <a:gd name="connsiteY3" fmla="*/ 719091 h 3551068"/>
                  <a:gd name="connsiteX4" fmla="*/ 2272684 w 2565647"/>
                  <a:gd name="connsiteY4" fmla="*/ 727969 h 3551068"/>
                  <a:gd name="connsiteX5" fmla="*/ 2237173 w 2565647"/>
                  <a:gd name="connsiteY5" fmla="*/ 1100831 h 3551068"/>
                  <a:gd name="connsiteX6" fmla="*/ 2254928 w 2565647"/>
                  <a:gd name="connsiteY6" fmla="*/ 1109709 h 3551068"/>
                  <a:gd name="connsiteX7" fmla="*/ 2175029 w 2565647"/>
                  <a:gd name="connsiteY7" fmla="*/ 1402672 h 3551068"/>
                  <a:gd name="connsiteX8" fmla="*/ 2059620 w 2565647"/>
                  <a:gd name="connsiteY8" fmla="*/ 1402672 h 3551068"/>
                  <a:gd name="connsiteX9" fmla="*/ 1988598 w 2565647"/>
                  <a:gd name="connsiteY9" fmla="*/ 1961965 h 3551068"/>
                  <a:gd name="connsiteX10" fmla="*/ 2041864 w 2565647"/>
                  <a:gd name="connsiteY10" fmla="*/ 1979721 h 3551068"/>
                  <a:gd name="connsiteX11" fmla="*/ 1890944 w 2565647"/>
                  <a:gd name="connsiteY11" fmla="*/ 2068497 h 3551068"/>
                  <a:gd name="connsiteX12" fmla="*/ 1953088 w 2565647"/>
                  <a:gd name="connsiteY12" fmla="*/ 2175029 h 3551068"/>
                  <a:gd name="connsiteX13" fmla="*/ 798991 w 2565647"/>
                  <a:gd name="connsiteY13" fmla="*/ 2974020 h 3551068"/>
                  <a:gd name="connsiteX14" fmla="*/ 710214 w 2565647"/>
                  <a:gd name="connsiteY14" fmla="*/ 2867488 h 3551068"/>
                  <a:gd name="connsiteX15" fmla="*/ 763480 w 2565647"/>
                  <a:gd name="connsiteY15" fmla="*/ 2814222 h 3551068"/>
                  <a:gd name="connsiteX16" fmla="*/ 630315 w 2565647"/>
                  <a:gd name="connsiteY16" fmla="*/ 2672179 h 3551068"/>
                  <a:gd name="connsiteX17" fmla="*/ 417251 w 2565647"/>
                  <a:gd name="connsiteY17" fmla="*/ 2902998 h 3551068"/>
                  <a:gd name="connsiteX18" fmla="*/ 612560 w 2565647"/>
                  <a:gd name="connsiteY18" fmla="*/ 3124940 h 3551068"/>
                  <a:gd name="connsiteX19" fmla="*/ 0 w 2565647"/>
                  <a:gd name="connsiteY19" fmla="*/ 3551068 h 3551068"/>
                  <a:gd name="connsiteX20" fmla="*/ 639193 w 2565647"/>
                  <a:gd name="connsiteY20" fmla="*/ 2290439 h 3551068"/>
                  <a:gd name="connsiteX21" fmla="*/ 470517 w 2565647"/>
                  <a:gd name="connsiteY21" fmla="*/ 2219418 h 3551068"/>
                  <a:gd name="connsiteX22" fmla="*/ 665826 w 2565647"/>
                  <a:gd name="connsiteY22" fmla="*/ 1731146 h 3551068"/>
                  <a:gd name="connsiteX23" fmla="*/ 763480 w 2565647"/>
                  <a:gd name="connsiteY23" fmla="*/ 1766657 h 3551068"/>
                  <a:gd name="connsiteX24" fmla="*/ 870012 w 2565647"/>
                  <a:gd name="connsiteY24" fmla="*/ 1500326 h 3551068"/>
                  <a:gd name="connsiteX25" fmla="*/ 941033 w 2565647"/>
                  <a:gd name="connsiteY25" fmla="*/ 1526959 h 3551068"/>
                  <a:gd name="connsiteX26" fmla="*/ 1154097 w 2565647"/>
                  <a:gd name="connsiteY26" fmla="*/ 887767 h 3551068"/>
                  <a:gd name="connsiteX27" fmla="*/ 1624614 w 2565647"/>
                  <a:gd name="connsiteY27" fmla="*/ 230820 h 3551068"/>
                  <a:gd name="connsiteX28" fmla="*/ 1775534 w 2565647"/>
                  <a:gd name="connsiteY28" fmla="*/ 0 h 3551068"/>
                  <a:gd name="connsiteX0" fmla="*/ 1358283 w 2148396"/>
                  <a:gd name="connsiteY0" fmla="*/ 0 h 3124940"/>
                  <a:gd name="connsiteX1" fmla="*/ 1526959 w 2148396"/>
                  <a:gd name="connsiteY1" fmla="*/ 221942 h 3124940"/>
                  <a:gd name="connsiteX2" fmla="*/ 2077375 w 2148396"/>
                  <a:gd name="connsiteY2" fmla="*/ 470517 h 3124940"/>
                  <a:gd name="connsiteX3" fmla="*/ 2148396 w 2148396"/>
                  <a:gd name="connsiteY3" fmla="*/ 719091 h 3124940"/>
                  <a:gd name="connsiteX4" fmla="*/ 1855433 w 2148396"/>
                  <a:gd name="connsiteY4" fmla="*/ 727969 h 3124940"/>
                  <a:gd name="connsiteX5" fmla="*/ 1819922 w 2148396"/>
                  <a:gd name="connsiteY5" fmla="*/ 1100831 h 3124940"/>
                  <a:gd name="connsiteX6" fmla="*/ 1837677 w 2148396"/>
                  <a:gd name="connsiteY6" fmla="*/ 1109709 h 3124940"/>
                  <a:gd name="connsiteX7" fmla="*/ 1757778 w 2148396"/>
                  <a:gd name="connsiteY7" fmla="*/ 1402672 h 3124940"/>
                  <a:gd name="connsiteX8" fmla="*/ 1642369 w 2148396"/>
                  <a:gd name="connsiteY8" fmla="*/ 1402672 h 3124940"/>
                  <a:gd name="connsiteX9" fmla="*/ 1571347 w 2148396"/>
                  <a:gd name="connsiteY9" fmla="*/ 1961965 h 3124940"/>
                  <a:gd name="connsiteX10" fmla="*/ 1624613 w 2148396"/>
                  <a:gd name="connsiteY10" fmla="*/ 1979721 h 3124940"/>
                  <a:gd name="connsiteX11" fmla="*/ 1473693 w 2148396"/>
                  <a:gd name="connsiteY11" fmla="*/ 2068497 h 3124940"/>
                  <a:gd name="connsiteX12" fmla="*/ 1535837 w 2148396"/>
                  <a:gd name="connsiteY12" fmla="*/ 2175029 h 3124940"/>
                  <a:gd name="connsiteX13" fmla="*/ 381740 w 2148396"/>
                  <a:gd name="connsiteY13" fmla="*/ 2974020 h 3124940"/>
                  <a:gd name="connsiteX14" fmla="*/ 292963 w 2148396"/>
                  <a:gd name="connsiteY14" fmla="*/ 2867488 h 3124940"/>
                  <a:gd name="connsiteX15" fmla="*/ 346229 w 2148396"/>
                  <a:gd name="connsiteY15" fmla="*/ 2814222 h 3124940"/>
                  <a:gd name="connsiteX16" fmla="*/ 213064 w 2148396"/>
                  <a:gd name="connsiteY16" fmla="*/ 2672179 h 3124940"/>
                  <a:gd name="connsiteX17" fmla="*/ 0 w 2148396"/>
                  <a:gd name="connsiteY17" fmla="*/ 2902998 h 3124940"/>
                  <a:gd name="connsiteX18" fmla="*/ 195309 w 2148396"/>
                  <a:gd name="connsiteY18" fmla="*/ 3124940 h 3124940"/>
                  <a:gd name="connsiteX19" fmla="*/ 221942 w 2148396"/>
                  <a:gd name="connsiteY19" fmla="*/ 2290439 h 3124940"/>
                  <a:gd name="connsiteX20" fmla="*/ 53266 w 2148396"/>
                  <a:gd name="connsiteY20" fmla="*/ 2219418 h 3124940"/>
                  <a:gd name="connsiteX21" fmla="*/ 248575 w 2148396"/>
                  <a:gd name="connsiteY21" fmla="*/ 1731146 h 3124940"/>
                  <a:gd name="connsiteX22" fmla="*/ 346229 w 2148396"/>
                  <a:gd name="connsiteY22" fmla="*/ 1766657 h 3124940"/>
                  <a:gd name="connsiteX23" fmla="*/ 452761 w 2148396"/>
                  <a:gd name="connsiteY23" fmla="*/ 1500326 h 3124940"/>
                  <a:gd name="connsiteX24" fmla="*/ 523782 w 2148396"/>
                  <a:gd name="connsiteY24" fmla="*/ 1526959 h 3124940"/>
                  <a:gd name="connsiteX25" fmla="*/ 736846 w 2148396"/>
                  <a:gd name="connsiteY25" fmla="*/ 887767 h 3124940"/>
                  <a:gd name="connsiteX26" fmla="*/ 1207363 w 2148396"/>
                  <a:gd name="connsiteY26" fmla="*/ 230820 h 3124940"/>
                  <a:gd name="connsiteX27" fmla="*/ 1358283 w 2148396"/>
                  <a:gd name="connsiteY27" fmla="*/ 0 h 3124940"/>
                  <a:gd name="connsiteX0" fmla="*/ 1358283 w 2148396"/>
                  <a:gd name="connsiteY0" fmla="*/ 0 h 2974020"/>
                  <a:gd name="connsiteX1" fmla="*/ 1526959 w 2148396"/>
                  <a:gd name="connsiteY1" fmla="*/ 221942 h 2974020"/>
                  <a:gd name="connsiteX2" fmla="*/ 2077375 w 2148396"/>
                  <a:gd name="connsiteY2" fmla="*/ 470517 h 2974020"/>
                  <a:gd name="connsiteX3" fmla="*/ 2148396 w 2148396"/>
                  <a:gd name="connsiteY3" fmla="*/ 719091 h 2974020"/>
                  <a:gd name="connsiteX4" fmla="*/ 1855433 w 2148396"/>
                  <a:gd name="connsiteY4" fmla="*/ 727969 h 2974020"/>
                  <a:gd name="connsiteX5" fmla="*/ 1819922 w 2148396"/>
                  <a:gd name="connsiteY5" fmla="*/ 1100831 h 2974020"/>
                  <a:gd name="connsiteX6" fmla="*/ 1837677 w 2148396"/>
                  <a:gd name="connsiteY6" fmla="*/ 1109709 h 2974020"/>
                  <a:gd name="connsiteX7" fmla="*/ 1757778 w 2148396"/>
                  <a:gd name="connsiteY7" fmla="*/ 1402672 h 2974020"/>
                  <a:gd name="connsiteX8" fmla="*/ 1642369 w 2148396"/>
                  <a:gd name="connsiteY8" fmla="*/ 1402672 h 2974020"/>
                  <a:gd name="connsiteX9" fmla="*/ 1571347 w 2148396"/>
                  <a:gd name="connsiteY9" fmla="*/ 1961965 h 2974020"/>
                  <a:gd name="connsiteX10" fmla="*/ 1624613 w 2148396"/>
                  <a:gd name="connsiteY10" fmla="*/ 1979721 h 2974020"/>
                  <a:gd name="connsiteX11" fmla="*/ 1473693 w 2148396"/>
                  <a:gd name="connsiteY11" fmla="*/ 2068497 h 2974020"/>
                  <a:gd name="connsiteX12" fmla="*/ 1535837 w 2148396"/>
                  <a:gd name="connsiteY12" fmla="*/ 2175029 h 2974020"/>
                  <a:gd name="connsiteX13" fmla="*/ 381740 w 2148396"/>
                  <a:gd name="connsiteY13" fmla="*/ 2974020 h 2974020"/>
                  <a:gd name="connsiteX14" fmla="*/ 292963 w 2148396"/>
                  <a:gd name="connsiteY14" fmla="*/ 2867488 h 2974020"/>
                  <a:gd name="connsiteX15" fmla="*/ 346229 w 2148396"/>
                  <a:gd name="connsiteY15" fmla="*/ 2814222 h 2974020"/>
                  <a:gd name="connsiteX16" fmla="*/ 213064 w 2148396"/>
                  <a:gd name="connsiteY16" fmla="*/ 2672179 h 2974020"/>
                  <a:gd name="connsiteX17" fmla="*/ 0 w 2148396"/>
                  <a:gd name="connsiteY17" fmla="*/ 2902998 h 2974020"/>
                  <a:gd name="connsiteX18" fmla="*/ 221942 w 2148396"/>
                  <a:gd name="connsiteY18" fmla="*/ 2290439 h 2974020"/>
                  <a:gd name="connsiteX19" fmla="*/ 53266 w 2148396"/>
                  <a:gd name="connsiteY19" fmla="*/ 2219418 h 2974020"/>
                  <a:gd name="connsiteX20" fmla="*/ 248575 w 2148396"/>
                  <a:gd name="connsiteY20" fmla="*/ 1731146 h 2974020"/>
                  <a:gd name="connsiteX21" fmla="*/ 346229 w 2148396"/>
                  <a:gd name="connsiteY21" fmla="*/ 1766657 h 2974020"/>
                  <a:gd name="connsiteX22" fmla="*/ 452761 w 2148396"/>
                  <a:gd name="connsiteY22" fmla="*/ 1500326 h 2974020"/>
                  <a:gd name="connsiteX23" fmla="*/ 523782 w 2148396"/>
                  <a:gd name="connsiteY23" fmla="*/ 1526959 h 2974020"/>
                  <a:gd name="connsiteX24" fmla="*/ 736846 w 2148396"/>
                  <a:gd name="connsiteY24" fmla="*/ 887767 h 2974020"/>
                  <a:gd name="connsiteX25" fmla="*/ 1207363 w 2148396"/>
                  <a:gd name="connsiteY25" fmla="*/ 230820 h 2974020"/>
                  <a:gd name="connsiteX26" fmla="*/ 1358283 w 2148396"/>
                  <a:gd name="connsiteY26" fmla="*/ 0 h 2974020"/>
                  <a:gd name="connsiteX0" fmla="*/ 1305017 w 2095130"/>
                  <a:gd name="connsiteY0" fmla="*/ 0 h 2974020"/>
                  <a:gd name="connsiteX1" fmla="*/ 1473693 w 2095130"/>
                  <a:gd name="connsiteY1" fmla="*/ 221942 h 2974020"/>
                  <a:gd name="connsiteX2" fmla="*/ 2024109 w 2095130"/>
                  <a:gd name="connsiteY2" fmla="*/ 470517 h 2974020"/>
                  <a:gd name="connsiteX3" fmla="*/ 2095130 w 2095130"/>
                  <a:gd name="connsiteY3" fmla="*/ 719091 h 2974020"/>
                  <a:gd name="connsiteX4" fmla="*/ 1802167 w 2095130"/>
                  <a:gd name="connsiteY4" fmla="*/ 727969 h 2974020"/>
                  <a:gd name="connsiteX5" fmla="*/ 1766656 w 2095130"/>
                  <a:gd name="connsiteY5" fmla="*/ 1100831 h 2974020"/>
                  <a:gd name="connsiteX6" fmla="*/ 1784411 w 2095130"/>
                  <a:gd name="connsiteY6" fmla="*/ 1109709 h 2974020"/>
                  <a:gd name="connsiteX7" fmla="*/ 1704512 w 2095130"/>
                  <a:gd name="connsiteY7" fmla="*/ 1402672 h 2974020"/>
                  <a:gd name="connsiteX8" fmla="*/ 1589103 w 2095130"/>
                  <a:gd name="connsiteY8" fmla="*/ 1402672 h 2974020"/>
                  <a:gd name="connsiteX9" fmla="*/ 1518081 w 2095130"/>
                  <a:gd name="connsiteY9" fmla="*/ 1961965 h 2974020"/>
                  <a:gd name="connsiteX10" fmla="*/ 1571347 w 2095130"/>
                  <a:gd name="connsiteY10" fmla="*/ 1979721 h 2974020"/>
                  <a:gd name="connsiteX11" fmla="*/ 1420427 w 2095130"/>
                  <a:gd name="connsiteY11" fmla="*/ 2068497 h 2974020"/>
                  <a:gd name="connsiteX12" fmla="*/ 1482571 w 2095130"/>
                  <a:gd name="connsiteY12" fmla="*/ 2175029 h 2974020"/>
                  <a:gd name="connsiteX13" fmla="*/ 328474 w 2095130"/>
                  <a:gd name="connsiteY13" fmla="*/ 2974020 h 2974020"/>
                  <a:gd name="connsiteX14" fmla="*/ 239697 w 2095130"/>
                  <a:gd name="connsiteY14" fmla="*/ 2867488 h 2974020"/>
                  <a:gd name="connsiteX15" fmla="*/ 292963 w 2095130"/>
                  <a:gd name="connsiteY15" fmla="*/ 2814222 h 2974020"/>
                  <a:gd name="connsiteX16" fmla="*/ 159798 w 2095130"/>
                  <a:gd name="connsiteY16" fmla="*/ 2672179 h 2974020"/>
                  <a:gd name="connsiteX17" fmla="*/ 168676 w 2095130"/>
                  <a:gd name="connsiteY17" fmla="*/ 2290439 h 2974020"/>
                  <a:gd name="connsiteX18" fmla="*/ 0 w 2095130"/>
                  <a:gd name="connsiteY18" fmla="*/ 2219418 h 2974020"/>
                  <a:gd name="connsiteX19" fmla="*/ 195309 w 2095130"/>
                  <a:gd name="connsiteY19" fmla="*/ 1731146 h 2974020"/>
                  <a:gd name="connsiteX20" fmla="*/ 292963 w 2095130"/>
                  <a:gd name="connsiteY20" fmla="*/ 1766657 h 2974020"/>
                  <a:gd name="connsiteX21" fmla="*/ 399495 w 2095130"/>
                  <a:gd name="connsiteY21" fmla="*/ 1500326 h 2974020"/>
                  <a:gd name="connsiteX22" fmla="*/ 470516 w 2095130"/>
                  <a:gd name="connsiteY22" fmla="*/ 1526959 h 2974020"/>
                  <a:gd name="connsiteX23" fmla="*/ 683580 w 2095130"/>
                  <a:gd name="connsiteY23" fmla="*/ 887767 h 2974020"/>
                  <a:gd name="connsiteX24" fmla="*/ 1154097 w 2095130"/>
                  <a:gd name="connsiteY24" fmla="*/ 230820 h 2974020"/>
                  <a:gd name="connsiteX25" fmla="*/ 1305017 w 2095130"/>
                  <a:gd name="connsiteY25" fmla="*/ 0 h 2974020"/>
                  <a:gd name="connsiteX0" fmla="*/ 1305017 w 2095130"/>
                  <a:gd name="connsiteY0" fmla="*/ 0 h 2974020"/>
                  <a:gd name="connsiteX1" fmla="*/ 1473693 w 2095130"/>
                  <a:gd name="connsiteY1" fmla="*/ 221942 h 2974020"/>
                  <a:gd name="connsiteX2" fmla="*/ 2024109 w 2095130"/>
                  <a:gd name="connsiteY2" fmla="*/ 470517 h 2974020"/>
                  <a:gd name="connsiteX3" fmla="*/ 2095130 w 2095130"/>
                  <a:gd name="connsiteY3" fmla="*/ 719091 h 2974020"/>
                  <a:gd name="connsiteX4" fmla="*/ 1802167 w 2095130"/>
                  <a:gd name="connsiteY4" fmla="*/ 727969 h 2974020"/>
                  <a:gd name="connsiteX5" fmla="*/ 1766656 w 2095130"/>
                  <a:gd name="connsiteY5" fmla="*/ 1100831 h 2974020"/>
                  <a:gd name="connsiteX6" fmla="*/ 1784411 w 2095130"/>
                  <a:gd name="connsiteY6" fmla="*/ 1109709 h 2974020"/>
                  <a:gd name="connsiteX7" fmla="*/ 1704512 w 2095130"/>
                  <a:gd name="connsiteY7" fmla="*/ 1402672 h 2974020"/>
                  <a:gd name="connsiteX8" fmla="*/ 1589103 w 2095130"/>
                  <a:gd name="connsiteY8" fmla="*/ 1402672 h 2974020"/>
                  <a:gd name="connsiteX9" fmla="*/ 1518081 w 2095130"/>
                  <a:gd name="connsiteY9" fmla="*/ 1961965 h 2974020"/>
                  <a:gd name="connsiteX10" fmla="*/ 1571347 w 2095130"/>
                  <a:gd name="connsiteY10" fmla="*/ 1979721 h 2974020"/>
                  <a:gd name="connsiteX11" fmla="*/ 1420427 w 2095130"/>
                  <a:gd name="connsiteY11" fmla="*/ 2068497 h 2974020"/>
                  <a:gd name="connsiteX12" fmla="*/ 1482571 w 2095130"/>
                  <a:gd name="connsiteY12" fmla="*/ 2175029 h 2974020"/>
                  <a:gd name="connsiteX13" fmla="*/ 328474 w 2095130"/>
                  <a:gd name="connsiteY13" fmla="*/ 2974020 h 2974020"/>
                  <a:gd name="connsiteX14" fmla="*/ 239697 w 2095130"/>
                  <a:gd name="connsiteY14" fmla="*/ 2867488 h 2974020"/>
                  <a:gd name="connsiteX15" fmla="*/ 292963 w 2095130"/>
                  <a:gd name="connsiteY15" fmla="*/ 2814222 h 2974020"/>
                  <a:gd name="connsiteX16" fmla="*/ 168676 w 2095130"/>
                  <a:gd name="connsiteY16" fmla="*/ 2290439 h 2974020"/>
                  <a:gd name="connsiteX17" fmla="*/ 0 w 2095130"/>
                  <a:gd name="connsiteY17" fmla="*/ 2219418 h 2974020"/>
                  <a:gd name="connsiteX18" fmla="*/ 195309 w 2095130"/>
                  <a:gd name="connsiteY18" fmla="*/ 1731146 h 2974020"/>
                  <a:gd name="connsiteX19" fmla="*/ 292963 w 2095130"/>
                  <a:gd name="connsiteY19" fmla="*/ 1766657 h 2974020"/>
                  <a:gd name="connsiteX20" fmla="*/ 399495 w 2095130"/>
                  <a:gd name="connsiteY20" fmla="*/ 1500326 h 2974020"/>
                  <a:gd name="connsiteX21" fmla="*/ 470516 w 2095130"/>
                  <a:gd name="connsiteY21" fmla="*/ 1526959 h 2974020"/>
                  <a:gd name="connsiteX22" fmla="*/ 683580 w 2095130"/>
                  <a:gd name="connsiteY22" fmla="*/ 887767 h 2974020"/>
                  <a:gd name="connsiteX23" fmla="*/ 1154097 w 2095130"/>
                  <a:gd name="connsiteY23" fmla="*/ 230820 h 2974020"/>
                  <a:gd name="connsiteX24" fmla="*/ 1305017 w 2095130"/>
                  <a:gd name="connsiteY24" fmla="*/ 0 h 2974020"/>
                  <a:gd name="connsiteX0" fmla="*/ 1305017 w 2095130"/>
                  <a:gd name="connsiteY0" fmla="*/ 0 h 2974020"/>
                  <a:gd name="connsiteX1" fmla="*/ 1473693 w 2095130"/>
                  <a:gd name="connsiteY1" fmla="*/ 221942 h 2974020"/>
                  <a:gd name="connsiteX2" fmla="*/ 2024109 w 2095130"/>
                  <a:gd name="connsiteY2" fmla="*/ 470517 h 2974020"/>
                  <a:gd name="connsiteX3" fmla="*/ 2095130 w 2095130"/>
                  <a:gd name="connsiteY3" fmla="*/ 719091 h 2974020"/>
                  <a:gd name="connsiteX4" fmla="*/ 1802167 w 2095130"/>
                  <a:gd name="connsiteY4" fmla="*/ 727969 h 2974020"/>
                  <a:gd name="connsiteX5" fmla="*/ 1766656 w 2095130"/>
                  <a:gd name="connsiteY5" fmla="*/ 1100831 h 2974020"/>
                  <a:gd name="connsiteX6" fmla="*/ 1784411 w 2095130"/>
                  <a:gd name="connsiteY6" fmla="*/ 1109709 h 2974020"/>
                  <a:gd name="connsiteX7" fmla="*/ 1704512 w 2095130"/>
                  <a:gd name="connsiteY7" fmla="*/ 1402672 h 2974020"/>
                  <a:gd name="connsiteX8" fmla="*/ 1589103 w 2095130"/>
                  <a:gd name="connsiteY8" fmla="*/ 1402672 h 2974020"/>
                  <a:gd name="connsiteX9" fmla="*/ 1518081 w 2095130"/>
                  <a:gd name="connsiteY9" fmla="*/ 1961965 h 2974020"/>
                  <a:gd name="connsiteX10" fmla="*/ 1571347 w 2095130"/>
                  <a:gd name="connsiteY10" fmla="*/ 1979721 h 2974020"/>
                  <a:gd name="connsiteX11" fmla="*/ 1420427 w 2095130"/>
                  <a:gd name="connsiteY11" fmla="*/ 2068497 h 2974020"/>
                  <a:gd name="connsiteX12" fmla="*/ 1482571 w 2095130"/>
                  <a:gd name="connsiteY12" fmla="*/ 2175029 h 2974020"/>
                  <a:gd name="connsiteX13" fmla="*/ 328474 w 2095130"/>
                  <a:gd name="connsiteY13" fmla="*/ 2974020 h 2974020"/>
                  <a:gd name="connsiteX14" fmla="*/ 239697 w 2095130"/>
                  <a:gd name="connsiteY14" fmla="*/ 2867488 h 2974020"/>
                  <a:gd name="connsiteX15" fmla="*/ 826363 w 2095130"/>
                  <a:gd name="connsiteY15" fmla="*/ 2498536 h 2974020"/>
                  <a:gd name="connsiteX16" fmla="*/ 168676 w 2095130"/>
                  <a:gd name="connsiteY16" fmla="*/ 2290439 h 2974020"/>
                  <a:gd name="connsiteX17" fmla="*/ 0 w 2095130"/>
                  <a:gd name="connsiteY17" fmla="*/ 2219418 h 2974020"/>
                  <a:gd name="connsiteX18" fmla="*/ 195309 w 2095130"/>
                  <a:gd name="connsiteY18" fmla="*/ 1731146 h 2974020"/>
                  <a:gd name="connsiteX19" fmla="*/ 292963 w 2095130"/>
                  <a:gd name="connsiteY19" fmla="*/ 1766657 h 2974020"/>
                  <a:gd name="connsiteX20" fmla="*/ 399495 w 2095130"/>
                  <a:gd name="connsiteY20" fmla="*/ 1500326 h 2974020"/>
                  <a:gd name="connsiteX21" fmla="*/ 470516 w 2095130"/>
                  <a:gd name="connsiteY21" fmla="*/ 1526959 h 2974020"/>
                  <a:gd name="connsiteX22" fmla="*/ 683580 w 2095130"/>
                  <a:gd name="connsiteY22" fmla="*/ 887767 h 2974020"/>
                  <a:gd name="connsiteX23" fmla="*/ 1154097 w 2095130"/>
                  <a:gd name="connsiteY23" fmla="*/ 230820 h 2974020"/>
                  <a:gd name="connsiteX24" fmla="*/ 1305017 w 2095130"/>
                  <a:gd name="connsiteY24" fmla="*/ 0 h 2974020"/>
                  <a:gd name="connsiteX0" fmla="*/ 1305017 w 2095130"/>
                  <a:gd name="connsiteY0" fmla="*/ 0 h 2974020"/>
                  <a:gd name="connsiteX1" fmla="*/ 1473693 w 2095130"/>
                  <a:gd name="connsiteY1" fmla="*/ 221942 h 2974020"/>
                  <a:gd name="connsiteX2" fmla="*/ 2024109 w 2095130"/>
                  <a:gd name="connsiteY2" fmla="*/ 470517 h 2974020"/>
                  <a:gd name="connsiteX3" fmla="*/ 2095130 w 2095130"/>
                  <a:gd name="connsiteY3" fmla="*/ 719091 h 2974020"/>
                  <a:gd name="connsiteX4" fmla="*/ 1802167 w 2095130"/>
                  <a:gd name="connsiteY4" fmla="*/ 727969 h 2974020"/>
                  <a:gd name="connsiteX5" fmla="*/ 1766656 w 2095130"/>
                  <a:gd name="connsiteY5" fmla="*/ 1100831 h 2974020"/>
                  <a:gd name="connsiteX6" fmla="*/ 1784411 w 2095130"/>
                  <a:gd name="connsiteY6" fmla="*/ 1109709 h 2974020"/>
                  <a:gd name="connsiteX7" fmla="*/ 1704512 w 2095130"/>
                  <a:gd name="connsiteY7" fmla="*/ 1402672 h 2974020"/>
                  <a:gd name="connsiteX8" fmla="*/ 1589103 w 2095130"/>
                  <a:gd name="connsiteY8" fmla="*/ 1402672 h 2974020"/>
                  <a:gd name="connsiteX9" fmla="*/ 1518081 w 2095130"/>
                  <a:gd name="connsiteY9" fmla="*/ 1961965 h 2974020"/>
                  <a:gd name="connsiteX10" fmla="*/ 1571347 w 2095130"/>
                  <a:gd name="connsiteY10" fmla="*/ 1979721 h 2974020"/>
                  <a:gd name="connsiteX11" fmla="*/ 1420427 w 2095130"/>
                  <a:gd name="connsiteY11" fmla="*/ 2068497 h 2974020"/>
                  <a:gd name="connsiteX12" fmla="*/ 1482571 w 2095130"/>
                  <a:gd name="connsiteY12" fmla="*/ 2175029 h 2974020"/>
                  <a:gd name="connsiteX13" fmla="*/ 328474 w 2095130"/>
                  <a:gd name="connsiteY13" fmla="*/ 2974020 h 2974020"/>
                  <a:gd name="connsiteX14" fmla="*/ 826363 w 2095130"/>
                  <a:gd name="connsiteY14" fmla="*/ 2498536 h 2974020"/>
                  <a:gd name="connsiteX15" fmla="*/ 168676 w 2095130"/>
                  <a:gd name="connsiteY15" fmla="*/ 2290439 h 2974020"/>
                  <a:gd name="connsiteX16" fmla="*/ 0 w 2095130"/>
                  <a:gd name="connsiteY16" fmla="*/ 2219418 h 2974020"/>
                  <a:gd name="connsiteX17" fmla="*/ 195309 w 2095130"/>
                  <a:gd name="connsiteY17" fmla="*/ 1731146 h 2974020"/>
                  <a:gd name="connsiteX18" fmla="*/ 292963 w 2095130"/>
                  <a:gd name="connsiteY18" fmla="*/ 1766657 h 2974020"/>
                  <a:gd name="connsiteX19" fmla="*/ 399495 w 2095130"/>
                  <a:gd name="connsiteY19" fmla="*/ 1500326 h 2974020"/>
                  <a:gd name="connsiteX20" fmla="*/ 470516 w 2095130"/>
                  <a:gd name="connsiteY20" fmla="*/ 1526959 h 2974020"/>
                  <a:gd name="connsiteX21" fmla="*/ 683580 w 2095130"/>
                  <a:gd name="connsiteY21" fmla="*/ 887767 h 2974020"/>
                  <a:gd name="connsiteX22" fmla="*/ 1154097 w 2095130"/>
                  <a:gd name="connsiteY22" fmla="*/ 230820 h 2974020"/>
                  <a:gd name="connsiteX23" fmla="*/ 1305017 w 2095130"/>
                  <a:gd name="connsiteY23" fmla="*/ 0 h 2974020"/>
                  <a:gd name="connsiteX0" fmla="*/ 1305017 w 2095130"/>
                  <a:gd name="connsiteY0" fmla="*/ 0 h 2498536"/>
                  <a:gd name="connsiteX1" fmla="*/ 1473693 w 2095130"/>
                  <a:gd name="connsiteY1" fmla="*/ 221942 h 2498536"/>
                  <a:gd name="connsiteX2" fmla="*/ 2024109 w 2095130"/>
                  <a:gd name="connsiteY2" fmla="*/ 470517 h 2498536"/>
                  <a:gd name="connsiteX3" fmla="*/ 2095130 w 2095130"/>
                  <a:gd name="connsiteY3" fmla="*/ 719091 h 2498536"/>
                  <a:gd name="connsiteX4" fmla="*/ 1802167 w 2095130"/>
                  <a:gd name="connsiteY4" fmla="*/ 727969 h 2498536"/>
                  <a:gd name="connsiteX5" fmla="*/ 1766656 w 2095130"/>
                  <a:gd name="connsiteY5" fmla="*/ 1100831 h 2498536"/>
                  <a:gd name="connsiteX6" fmla="*/ 1784411 w 2095130"/>
                  <a:gd name="connsiteY6" fmla="*/ 1109709 h 2498536"/>
                  <a:gd name="connsiteX7" fmla="*/ 1704512 w 2095130"/>
                  <a:gd name="connsiteY7" fmla="*/ 1402672 h 2498536"/>
                  <a:gd name="connsiteX8" fmla="*/ 1589103 w 2095130"/>
                  <a:gd name="connsiteY8" fmla="*/ 1402672 h 2498536"/>
                  <a:gd name="connsiteX9" fmla="*/ 1518081 w 2095130"/>
                  <a:gd name="connsiteY9" fmla="*/ 1961965 h 2498536"/>
                  <a:gd name="connsiteX10" fmla="*/ 1571347 w 2095130"/>
                  <a:gd name="connsiteY10" fmla="*/ 1979721 h 2498536"/>
                  <a:gd name="connsiteX11" fmla="*/ 1420427 w 2095130"/>
                  <a:gd name="connsiteY11" fmla="*/ 2068497 h 2498536"/>
                  <a:gd name="connsiteX12" fmla="*/ 1482571 w 2095130"/>
                  <a:gd name="connsiteY12" fmla="*/ 2175029 h 2498536"/>
                  <a:gd name="connsiteX13" fmla="*/ 826363 w 2095130"/>
                  <a:gd name="connsiteY13" fmla="*/ 2498536 h 2498536"/>
                  <a:gd name="connsiteX14" fmla="*/ 168676 w 2095130"/>
                  <a:gd name="connsiteY14" fmla="*/ 2290439 h 2498536"/>
                  <a:gd name="connsiteX15" fmla="*/ 0 w 2095130"/>
                  <a:gd name="connsiteY15" fmla="*/ 2219418 h 2498536"/>
                  <a:gd name="connsiteX16" fmla="*/ 195309 w 2095130"/>
                  <a:gd name="connsiteY16" fmla="*/ 1731146 h 2498536"/>
                  <a:gd name="connsiteX17" fmla="*/ 292963 w 2095130"/>
                  <a:gd name="connsiteY17" fmla="*/ 1766657 h 2498536"/>
                  <a:gd name="connsiteX18" fmla="*/ 399495 w 2095130"/>
                  <a:gd name="connsiteY18" fmla="*/ 1500326 h 2498536"/>
                  <a:gd name="connsiteX19" fmla="*/ 470516 w 2095130"/>
                  <a:gd name="connsiteY19" fmla="*/ 1526959 h 2498536"/>
                  <a:gd name="connsiteX20" fmla="*/ 683580 w 2095130"/>
                  <a:gd name="connsiteY20" fmla="*/ 887767 h 2498536"/>
                  <a:gd name="connsiteX21" fmla="*/ 1154097 w 2095130"/>
                  <a:gd name="connsiteY21" fmla="*/ 230820 h 2498536"/>
                  <a:gd name="connsiteX22" fmla="*/ 1305017 w 2095130"/>
                  <a:gd name="connsiteY22" fmla="*/ 0 h 2498536"/>
                  <a:gd name="connsiteX0" fmla="*/ 1305017 w 2095130"/>
                  <a:gd name="connsiteY0" fmla="*/ 0 h 2498536"/>
                  <a:gd name="connsiteX1" fmla="*/ 1473693 w 2095130"/>
                  <a:gd name="connsiteY1" fmla="*/ 221942 h 2498536"/>
                  <a:gd name="connsiteX2" fmla="*/ 2024109 w 2095130"/>
                  <a:gd name="connsiteY2" fmla="*/ 470517 h 2498536"/>
                  <a:gd name="connsiteX3" fmla="*/ 2095130 w 2095130"/>
                  <a:gd name="connsiteY3" fmla="*/ 719091 h 2498536"/>
                  <a:gd name="connsiteX4" fmla="*/ 1802167 w 2095130"/>
                  <a:gd name="connsiteY4" fmla="*/ 727969 h 2498536"/>
                  <a:gd name="connsiteX5" fmla="*/ 1766656 w 2095130"/>
                  <a:gd name="connsiteY5" fmla="*/ 1100831 h 2498536"/>
                  <a:gd name="connsiteX6" fmla="*/ 1784411 w 2095130"/>
                  <a:gd name="connsiteY6" fmla="*/ 1109709 h 2498536"/>
                  <a:gd name="connsiteX7" fmla="*/ 1704512 w 2095130"/>
                  <a:gd name="connsiteY7" fmla="*/ 1402672 h 2498536"/>
                  <a:gd name="connsiteX8" fmla="*/ 1589103 w 2095130"/>
                  <a:gd name="connsiteY8" fmla="*/ 1402672 h 2498536"/>
                  <a:gd name="connsiteX9" fmla="*/ 1518081 w 2095130"/>
                  <a:gd name="connsiteY9" fmla="*/ 1961965 h 2498536"/>
                  <a:gd name="connsiteX10" fmla="*/ 1571347 w 2095130"/>
                  <a:gd name="connsiteY10" fmla="*/ 1979721 h 2498536"/>
                  <a:gd name="connsiteX11" fmla="*/ 1420427 w 2095130"/>
                  <a:gd name="connsiteY11" fmla="*/ 2068497 h 2498536"/>
                  <a:gd name="connsiteX12" fmla="*/ 826363 w 2095130"/>
                  <a:gd name="connsiteY12" fmla="*/ 2498536 h 2498536"/>
                  <a:gd name="connsiteX13" fmla="*/ 168676 w 2095130"/>
                  <a:gd name="connsiteY13" fmla="*/ 2290439 h 2498536"/>
                  <a:gd name="connsiteX14" fmla="*/ 0 w 2095130"/>
                  <a:gd name="connsiteY14" fmla="*/ 2219418 h 2498536"/>
                  <a:gd name="connsiteX15" fmla="*/ 195309 w 2095130"/>
                  <a:gd name="connsiteY15" fmla="*/ 1731146 h 2498536"/>
                  <a:gd name="connsiteX16" fmla="*/ 292963 w 2095130"/>
                  <a:gd name="connsiteY16" fmla="*/ 1766657 h 2498536"/>
                  <a:gd name="connsiteX17" fmla="*/ 399495 w 2095130"/>
                  <a:gd name="connsiteY17" fmla="*/ 1500326 h 2498536"/>
                  <a:gd name="connsiteX18" fmla="*/ 470516 w 2095130"/>
                  <a:gd name="connsiteY18" fmla="*/ 1526959 h 2498536"/>
                  <a:gd name="connsiteX19" fmla="*/ 683580 w 2095130"/>
                  <a:gd name="connsiteY19" fmla="*/ 887767 h 2498536"/>
                  <a:gd name="connsiteX20" fmla="*/ 1154097 w 2095130"/>
                  <a:gd name="connsiteY20" fmla="*/ 230820 h 2498536"/>
                  <a:gd name="connsiteX21" fmla="*/ 1305017 w 2095130"/>
                  <a:gd name="connsiteY21" fmla="*/ 0 h 2498536"/>
                  <a:gd name="connsiteX0" fmla="*/ 1305017 w 2095130"/>
                  <a:gd name="connsiteY0" fmla="*/ 0 h 2498536"/>
                  <a:gd name="connsiteX1" fmla="*/ 1473693 w 2095130"/>
                  <a:gd name="connsiteY1" fmla="*/ 221942 h 2498536"/>
                  <a:gd name="connsiteX2" fmla="*/ 2024109 w 2095130"/>
                  <a:gd name="connsiteY2" fmla="*/ 470517 h 2498536"/>
                  <a:gd name="connsiteX3" fmla="*/ 2095130 w 2095130"/>
                  <a:gd name="connsiteY3" fmla="*/ 719091 h 2498536"/>
                  <a:gd name="connsiteX4" fmla="*/ 1802167 w 2095130"/>
                  <a:gd name="connsiteY4" fmla="*/ 727969 h 2498536"/>
                  <a:gd name="connsiteX5" fmla="*/ 1766656 w 2095130"/>
                  <a:gd name="connsiteY5" fmla="*/ 1100831 h 2498536"/>
                  <a:gd name="connsiteX6" fmla="*/ 1784411 w 2095130"/>
                  <a:gd name="connsiteY6" fmla="*/ 1109709 h 2498536"/>
                  <a:gd name="connsiteX7" fmla="*/ 1704512 w 2095130"/>
                  <a:gd name="connsiteY7" fmla="*/ 1402672 h 2498536"/>
                  <a:gd name="connsiteX8" fmla="*/ 1589103 w 2095130"/>
                  <a:gd name="connsiteY8" fmla="*/ 1402672 h 2498536"/>
                  <a:gd name="connsiteX9" fmla="*/ 1518081 w 2095130"/>
                  <a:gd name="connsiteY9" fmla="*/ 1961965 h 2498536"/>
                  <a:gd name="connsiteX10" fmla="*/ 1571347 w 2095130"/>
                  <a:gd name="connsiteY10" fmla="*/ 1979721 h 2498536"/>
                  <a:gd name="connsiteX11" fmla="*/ 1387770 w 2095130"/>
                  <a:gd name="connsiteY11" fmla="*/ 2133811 h 2498536"/>
                  <a:gd name="connsiteX12" fmla="*/ 826363 w 2095130"/>
                  <a:gd name="connsiteY12" fmla="*/ 2498536 h 2498536"/>
                  <a:gd name="connsiteX13" fmla="*/ 168676 w 2095130"/>
                  <a:gd name="connsiteY13" fmla="*/ 2290439 h 2498536"/>
                  <a:gd name="connsiteX14" fmla="*/ 0 w 2095130"/>
                  <a:gd name="connsiteY14" fmla="*/ 2219418 h 2498536"/>
                  <a:gd name="connsiteX15" fmla="*/ 195309 w 2095130"/>
                  <a:gd name="connsiteY15" fmla="*/ 1731146 h 2498536"/>
                  <a:gd name="connsiteX16" fmla="*/ 292963 w 2095130"/>
                  <a:gd name="connsiteY16" fmla="*/ 1766657 h 2498536"/>
                  <a:gd name="connsiteX17" fmla="*/ 399495 w 2095130"/>
                  <a:gd name="connsiteY17" fmla="*/ 1500326 h 2498536"/>
                  <a:gd name="connsiteX18" fmla="*/ 470516 w 2095130"/>
                  <a:gd name="connsiteY18" fmla="*/ 1526959 h 2498536"/>
                  <a:gd name="connsiteX19" fmla="*/ 683580 w 2095130"/>
                  <a:gd name="connsiteY19" fmla="*/ 887767 h 2498536"/>
                  <a:gd name="connsiteX20" fmla="*/ 1154097 w 2095130"/>
                  <a:gd name="connsiteY20" fmla="*/ 230820 h 2498536"/>
                  <a:gd name="connsiteX21" fmla="*/ 1305017 w 2095130"/>
                  <a:gd name="connsiteY21" fmla="*/ 0 h 2498536"/>
                  <a:gd name="connsiteX0" fmla="*/ 1305017 w 2095130"/>
                  <a:gd name="connsiteY0" fmla="*/ 0 h 2509421"/>
                  <a:gd name="connsiteX1" fmla="*/ 1473693 w 2095130"/>
                  <a:gd name="connsiteY1" fmla="*/ 221942 h 2509421"/>
                  <a:gd name="connsiteX2" fmla="*/ 2024109 w 2095130"/>
                  <a:gd name="connsiteY2" fmla="*/ 470517 h 2509421"/>
                  <a:gd name="connsiteX3" fmla="*/ 2095130 w 2095130"/>
                  <a:gd name="connsiteY3" fmla="*/ 719091 h 2509421"/>
                  <a:gd name="connsiteX4" fmla="*/ 1802167 w 2095130"/>
                  <a:gd name="connsiteY4" fmla="*/ 727969 h 2509421"/>
                  <a:gd name="connsiteX5" fmla="*/ 1766656 w 2095130"/>
                  <a:gd name="connsiteY5" fmla="*/ 1100831 h 2509421"/>
                  <a:gd name="connsiteX6" fmla="*/ 1784411 w 2095130"/>
                  <a:gd name="connsiteY6" fmla="*/ 1109709 h 2509421"/>
                  <a:gd name="connsiteX7" fmla="*/ 1704512 w 2095130"/>
                  <a:gd name="connsiteY7" fmla="*/ 1402672 h 2509421"/>
                  <a:gd name="connsiteX8" fmla="*/ 1589103 w 2095130"/>
                  <a:gd name="connsiteY8" fmla="*/ 1402672 h 2509421"/>
                  <a:gd name="connsiteX9" fmla="*/ 1518081 w 2095130"/>
                  <a:gd name="connsiteY9" fmla="*/ 1961965 h 2509421"/>
                  <a:gd name="connsiteX10" fmla="*/ 1571347 w 2095130"/>
                  <a:gd name="connsiteY10" fmla="*/ 1979721 h 2509421"/>
                  <a:gd name="connsiteX11" fmla="*/ 1387770 w 2095130"/>
                  <a:gd name="connsiteY11" fmla="*/ 2133811 h 2509421"/>
                  <a:gd name="connsiteX12" fmla="*/ 837249 w 2095130"/>
                  <a:gd name="connsiteY12" fmla="*/ 2509421 h 2509421"/>
                  <a:gd name="connsiteX13" fmla="*/ 168676 w 2095130"/>
                  <a:gd name="connsiteY13" fmla="*/ 2290439 h 2509421"/>
                  <a:gd name="connsiteX14" fmla="*/ 0 w 2095130"/>
                  <a:gd name="connsiteY14" fmla="*/ 2219418 h 2509421"/>
                  <a:gd name="connsiteX15" fmla="*/ 195309 w 2095130"/>
                  <a:gd name="connsiteY15" fmla="*/ 1731146 h 2509421"/>
                  <a:gd name="connsiteX16" fmla="*/ 292963 w 2095130"/>
                  <a:gd name="connsiteY16" fmla="*/ 1766657 h 2509421"/>
                  <a:gd name="connsiteX17" fmla="*/ 399495 w 2095130"/>
                  <a:gd name="connsiteY17" fmla="*/ 1500326 h 2509421"/>
                  <a:gd name="connsiteX18" fmla="*/ 470516 w 2095130"/>
                  <a:gd name="connsiteY18" fmla="*/ 1526959 h 2509421"/>
                  <a:gd name="connsiteX19" fmla="*/ 683580 w 2095130"/>
                  <a:gd name="connsiteY19" fmla="*/ 887767 h 2509421"/>
                  <a:gd name="connsiteX20" fmla="*/ 1154097 w 2095130"/>
                  <a:gd name="connsiteY20" fmla="*/ 230820 h 2509421"/>
                  <a:gd name="connsiteX21" fmla="*/ 1305017 w 2095130"/>
                  <a:gd name="connsiteY21" fmla="*/ 0 h 2509421"/>
                  <a:gd name="connsiteX0" fmla="*/ 1320967 w 2111080"/>
                  <a:gd name="connsiteY0" fmla="*/ 0 h 2509421"/>
                  <a:gd name="connsiteX1" fmla="*/ 1489643 w 2111080"/>
                  <a:gd name="connsiteY1" fmla="*/ 221942 h 2509421"/>
                  <a:gd name="connsiteX2" fmla="*/ 2040059 w 2111080"/>
                  <a:gd name="connsiteY2" fmla="*/ 470517 h 2509421"/>
                  <a:gd name="connsiteX3" fmla="*/ 2111080 w 2111080"/>
                  <a:gd name="connsiteY3" fmla="*/ 719091 h 2509421"/>
                  <a:gd name="connsiteX4" fmla="*/ 1818117 w 2111080"/>
                  <a:gd name="connsiteY4" fmla="*/ 727969 h 2509421"/>
                  <a:gd name="connsiteX5" fmla="*/ 1782606 w 2111080"/>
                  <a:gd name="connsiteY5" fmla="*/ 1100831 h 2509421"/>
                  <a:gd name="connsiteX6" fmla="*/ 1800361 w 2111080"/>
                  <a:gd name="connsiteY6" fmla="*/ 1109709 h 2509421"/>
                  <a:gd name="connsiteX7" fmla="*/ 1720462 w 2111080"/>
                  <a:gd name="connsiteY7" fmla="*/ 1402672 h 2509421"/>
                  <a:gd name="connsiteX8" fmla="*/ 1605053 w 2111080"/>
                  <a:gd name="connsiteY8" fmla="*/ 1402672 h 2509421"/>
                  <a:gd name="connsiteX9" fmla="*/ 1534031 w 2111080"/>
                  <a:gd name="connsiteY9" fmla="*/ 1961965 h 2509421"/>
                  <a:gd name="connsiteX10" fmla="*/ 1587297 w 2111080"/>
                  <a:gd name="connsiteY10" fmla="*/ 1979721 h 2509421"/>
                  <a:gd name="connsiteX11" fmla="*/ 1403720 w 2111080"/>
                  <a:gd name="connsiteY11" fmla="*/ 2133811 h 2509421"/>
                  <a:gd name="connsiteX12" fmla="*/ 853199 w 2111080"/>
                  <a:gd name="connsiteY12" fmla="*/ 2509421 h 2509421"/>
                  <a:gd name="connsiteX13" fmla="*/ 184626 w 2111080"/>
                  <a:gd name="connsiteY13" fmla="*/ 2290439 h 2509421"/>
                  <a:gd name="connsiteX14" fmla="*/ 0 w 2111080"/>
                  <a:gd name="connsiteY14" fmla="*/ 2239356 h 2509421"/>
                  <a:gd name="connsiteX15" fmla="*/ 211259 w 2111080"/>
                  <a:gd name="connsiteY15" fmla="*/ 1731146 h 2509421"/>
                  <a:gd name="connsiteX16" fmla="*/ 308913 w 2111080"/>
                  <a:gd name="connsiteY16" fmla="*/ 1766657 h 2509421"/>
                  <a:gd name="connsiteX17" fmla="*/ 415445 w 2111080"/>
                  <a:gd name="connsiteY17" fmla="*/ 1500326 h 2509421"/>
                  <a:gd name="connsiteX18" fmla="*/ 486466 w 2111080"/>
                  <a:gd name="connsiteY18" fmla="*/ 1526959 h 2509421"/>
                  <a:gd name="connsiteX19" fmla="*/ 699530 w 2111080"/>
                  <a:gd name="connsiteY19" fmla="*/ 887767 h 2509421"/>
                  <a:gd name="connsiteX20" fmla="*/ 1170047 w 2111080"/>
                  <a:gd name="connsiteY20" fmla="*/ 230820 h 2509421"/>
                  <a:gd name="connsiteX21" fmla="*/ 1320967 w 2111080"/>
                  <a:gd name="connsiteY21" fmla="*/ 0 h 25094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03720 w 2111080"/>
                  <a:gd name="connsiteY11" fmla="*/ 2133811 h 2573221"/>
                  <a:gd name="connsiteX12" fmla="*/ 889087 w 2111080"/>
                  <a:gd name="connsiteY12" fmla="*/ 2573221 h 2573221"/>
                  <a:gd name="connsiteX13" fmla="*/ 184626 w 2111080"/>
                  <a:gd name="connsiteY13" fmla="*/ 2290439 h 2573221"/>
                  <a:gd name="connsiteX14" fmla="*/ 0 w 2111080"/>
                  <a:gd name="connsiteY14" fmla="*/ 2239356 h 2573221"/>
                  <a:gd name="connsiteX15" fmla="*/ 211259 w 2111080"/>
                  <a:gd name="connsiteY15" fmla="*/ 1731146 h 2573221"/>
                  <a:gd name="connsiteX16" fmla="*/ 308913 w 2111080"/>
                  <a:gd name="connsiteY16" fmla="*/ 1766657 h 2573221"/>
                  <a:gd name="connsiteX17" fmla="*/ 415445 w 2111080"/>
                  <a:gd name="connsiteY17" fmla="*/ 1500326 h 2573221"/>
                  <a:gd name="connsiteX18" fmla="*/ 486466 w 2111080"/>
                  <a:gd name="connsiteY18" fmla="*/ 1526959 h 2573221"/>
                  <a:gd name="connsiteX19" fmla="*/ 699530 w 2111080"/>
                  <a:gd name="connsiteY19" fmla="*/ 887767 h 2573221"/>
                  <a:gd name="connsiteX20" fmla="*/ 1170047 w 2111080"/>
                  <a:gd name="connsiteY20" fmla="*/ 230820 h 2573221"/>
                  <a:gd name="connsiteX21" fmla="*/ 1320967 w 2111080"/>
                  <a:gd name="connsiteY21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03720 w 2111080"/>
                  <a:gd name="connsiteY11" fmla="*/ 2133811 h 2573221"/>
                  <a:gd name="connsiteX12" fmla="*/ 889087 w 2111080"/>
                  <a:gd name="connsiteY12" fmla="*/ 2573221 h 2573221"/>
                  <a:gd name="connsiteX13" fmla="*/ 800002 w 2111080"/>
                  <a:gd name="connsiteY13" fmla="*/ 2539618 h 2573221"/>
                  <a:gd name="connsiteX14" fmla="*/ 184626 w 2111080"/>
                  <a:gd name="connsiteY14" fmla="*/ 2290439 h 2573221"/>
                  <a:gd name="connsiteX15" fmla="*/ 0 w 2111080"/>
                  <a:gd name="connsiteY15" fmla="*/ 2239356 h 2573221"/>
                  <a:gd name="connsiteX16" fmla="*/ 211259 w 2111080"/>
                  <a:gd name="connsiteY16" fmla="*/ 1731146 h 2573221"/>
                  <a:gd name="connsiteX17" fmla="*/ 308913 w 2111080"/>
                  <a:gd name="connsiteY17" fmla="*/ 1766657 h 2573221"/>
                  <a:gd name="connsiteX18" fmla="*/ 415445 w 2111080"/>
                  <a:gd name="connsiteY18" fmla="*/ 1500326 h 2573221"/>
                  <a:gd name="connsiteX19" fmla="*/ 486466 w 2111080"/>
                  <a:gd name="connsiteY19" fmla="*/ 1526959 h 2573221"/>
                  <a:gd name="connsiteX20" fmla="*/ 699530 w 2111080"/>
                  <a:gd name="connsiteY20" fmla="*/ 887767 h 2573221"/>
                  <a:gd name="connsiteX21" fmla="*/ 1170047 w 2111080"/>
                  <a:gd name="connsiteY21" fmla="*/ 230820 h 2573221"/>
                  <a:gd name="connsiteX22" fmla="*/ 1320967 w 2111080"/>
                  <a:gd name="connsiteY22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03720 w 2111080"/>
                  <a:gd name="connsiteY11" fmla="*/ 2133811 h 2573221"/>
                  <a:gd name="connsiteX12" fmla="*/ 889087 w 2111080"/>
                  <a:gd name="connsiteY12" fmla="*/ 2573221 h 2573221"/>
                  <a:gd name="connsiteX13" fmla="*/ 851839 w 2111080"/>
                  <a:gd name="connsiteY13" fmla="*/ 2527656 h 2573221"/>
                  <a:gd name="connsiteX14" fmla="*/ 184626 w 2111080"/>
                  <a:gd name="connsiteY14" fmla="*/ 2290439 h 2573221"/>
                  <a:gd name="connsiteX15" fmla="*/ 0 w 2111080"/>
                  <a:gd name="connsiteY15" fmla="*/ 2239356 h 2573221"/>
                  <a:gd name="connsiteX16" fmla="*/ 211259 w 2111080"/>
                  <a:gd name="connsiteY16" fmla="*/ 1731146 h 2573221"/>
                  <a:gd name="connsiteX17" fmla="*/ 308913 w 2111080"/>
                  <a:gd name="connsiteY17" fmla="*/ 1766657 h 2573221"/>
                  <a:gd name="connsiteX18" fmla="*/ 415445 w 2111080"/>
                  <a:gd name="connsiteY18" fmla="*/ 1500326 h 2573221"/>
                  <a:gd name="connsiteX19" fmla="*/ 486466 w 2111080"/>
                  <a:gd name="connsiteY19" fmla="*/ 1526959 h 2573221"/>
                  <a:gd name="connsiteX20" fmla="*/ 699530 w 2111080"/>
                  <a:gd name="connsiteY20" fmla="*/ 887767 h 2573221"/>
                  <a:gd name="connsiteX21" fmla="*/ 1170047 w 2111080"/>
                  <a:gd name="connsiteY21" fmla="*/ 230820 h 2573221"/>
                  <a:gd name="connsiteX22" fmla="*/ 1320967 w 2111080"/>
                  <a:gd name="connsiteY22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55557 w 2111080"/>
                  <a:gd name="connsiteY11" fmla="*/ 2169698 h 2573221"/>
                  <a:gd name="connsiteX12" fmla="*/ 889087 w 2111080"/>
                  <a:gd name="connsiteY12" fmla="*/ 2573221 h 2573221"/>
                  <a:gd name="connsiteX13" fmla="*/ 851839 w 2111080"/>
                  <a:gd name="connsiteY13" fmla="*/ 2527656 h 2573221"/>
                  <a:gd name="connsiteX14" fmla="*/ 184626 w 2111080"/>
                  <a:gd name="connsiteY14" fmla="*/ 2290439 h 2573221"/>
                  <a:gd name="connsiteX15" fmla="*/ 0 w 2111080"/>
                  <a:gd name="connsiteY15" fmla="*/ 2239356 h 2573221"/>
                  <a:gd name="connsiteX16" fmla="*/ 211259 w 2111080"/>
                  <a:gd name="connsiteY16" fmla="*/ 1731146 h 2573221"/>
                  <a:gd name="connsiteX17" fmla="*/ 308913 w 2111080"/>
                  <a:gd name="connsiteY17" fmla="*/ 1766657 h 2573221"/>
                  <a:gd name="connsiteX18" fmla="*/ 415445 w 2111080"/>
                  <a:gd name="connsiteY18" fmla="*/ 1500326 h 2573221"/>
                  <a:gd name="connsiteX19" fmla="*/ 486466 w 2111080"/>
                  <a:gd name="connsiteY19" fmla="*/ 1526959 h 2573221"/>
                  <a:gd name="connsiteX20" fmla="*/ 699530 w 2111080"/>
                  <a:gd name="connsiteY20" fmla="*/ 887767 h 2573221"/>
                  <a:gd name="connsiteX21" fmla="*/ 1170047 w 2111080"/>
                  <a:gd name="connsiteY21" fmla="*/ 230820 h 2573221"/>
                  <a:gd name="connsiteX22" fmla="*/ 1320967 w 2111080"/>
                  <a:gd name="connsiteY22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55557 w 2111080"/>
                  <a:gd name="connsiteY11" fmla="*/ 2169698 h 2573221"/>
                  <a:gd name="connsiteX12" fmla="*/ 1366224 w 2111080"/>
                  <a:gd name="connsiteY12" fmla="*/ 2236570 h 2573221"/>
                  <a:gd name="connsiteX13" fmla="*/ 889087 w 2111080"/>
                  <a:gd name="connsiteY13" fmla="*/ 2573221 h 2573221"/>
                  <a:gd name="connsiteX14" fmla="*/ 851839 w 2111080"/>
                  <a:gd name="connsiteY14" fmla="*/ 2527656 h 2573221"/>
                  <a:gd name="connsiteX15" fmla="*/ 184626 w 2111080"/>
                  <a:gd name="connsiteY15" fmla="*/ 2290439 h 2573221"/>
                  <a:gd name="connsiteX16" fmla="*/ 0 w 2111080"/>
                  <a:gd name="connsiteY16" fmla="*/ 2239356 h 2573221"/>
                  <a:gd name="connsiteX17" fmla="*/ 211259 w 2111080"/>
                  <a:gd name="connsiteY17" fmla="*/ 1731146 h 2573221"/>
                  <a:gd name="connsiteX18" fmla="*/ 308913 w 2111080"/>
                  <a:gd name="connsiteY18" fmla="*/ 1766657 h 2573221"/>
                  <a:gd name="connsiteX19" fmla="*/ 415445 w 2111080"/>
                  <a:gd name="connsiteY19" fmla="*/ 1500326 h 2573221"/>
                  <a:gd name="connsiteX20" fmla="*/ 486466 w 2111080"/>
                  <a:gd name="connsiteY20" fmla="*/ 1526959 h 2573221"/>
                  <a:gd name="connsiteX21" fmla="*/ 699530 w 2111080"/>
                  <a:gd name="connsiteY21" fmla="*/ 887767 h 2573221"/>
                  <a:gd name="connsiteX22" fmla="*/ 1170047 w 2111080"/>
                  <a:gd name="connsiteY22" fmla="*/ 230820 h 2573221"/>
                  <a:gd name="connsiteX23" fmla="*/ 1320967 w 2111080"/>
                  <a:gd name="connsiteY23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23657 w 2111080"/>
                  <a:gd name="connsiteY11" fmla="*/ 2081974 h 2573221"/>
                  <a:gd name="connsiteX12" fmla="*/ 1366224 w 2111080"/>
                  <a:gd name="connsiteY12" fmla="*/ 2236570 h 2573221"/>
                  <a:gd name="connsiteX13" fmla="*/ 889087 w 2111080"/>
                  <a:gd name="connsiteY13" fmla="*/ 2573221 h 2573221"/>
                  <a:gd name="connsiteX14" fmla="*/ 851839 w 2111080"/>
                  <a:gd name="connsiteY14" fmla="*/ 2527656 h 2573221"/>
                  <a:gd name="connsiteX15" fmla="*/ 184626 w 2111080"/>
                  <a:gd name="connsiteY15" fmla="*/ 2290439 h 2573221"/>
                  <a:gd name="connsiteX16" fmla="*/ 0 w 2111080"/>
                  <a:gd name="connsiteY16" fmla="*/ 2239356 h 2573221"/>
                  <a:gd name="connsiteX17" fmla="*/ 211259 w 2111080"/>
                  <a:gd name="connsiteY17" fmla="*/ 1731146 h 2573221"/>
                  <a:gd name="connsiteX18" fmla="*/ 308913 w 2111080"/>
                  <a:gd name="connsiteY18" fmla="*/ 1766657 h 2573221"/>
                  <a:gd name="connsiteX19" fmla="*/ 415445 w 2111080"/>
                  <a:gd name="connsiteY19" fmla="*/ 1500326 h 2573221"/>
                  <a:gd name="connsiteX20" fmla="*/ 486466 w 2111080"/>
                  <a:gd name="connsiteY20" fmla="*/ 1526959 h 2573221"/>
                  <a:gd name="connsiteX21" fmla="*/ 699530 w 2111080"/>
                  <a:gd name="connsiteY21" fmla="*/ 887767 h 2573221"/>
                  <a:gd name="connsiteX22" fmla="*/ 1170047 w 2111080"/>
                  <a:gd name="connsiteY22" fmla="*/ 230820 h 2573221"/>
                  <a:gd name="connsiteX23" fmla="*/ 1320967 w 2111080"/>
                  <a:gd name="connsiteY23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23657 w 2111080"/>
                  <a:gd name="connsiteY11" fmla="*/ 2081974 h 2573221"/>
                  <a:gd name="connsiteX12" fmla="*/ 1469898 w 2111080"/>
                  <a:gd name="connsiteY12" fmla="*/ 2168783 h 2573221"/>
                  <a:gd name="connsiteX13" fmla="*/ 889087 w 2111080"/>
                  <a:gd name="connsiteY13" fmla="*/ 2573221 h 2573221"/>
                  <a:gd name="connsiteX14" fmla="*/ 851839 w 2111080"/>
                  <a:gd name="connsiteY14" fmla="*/ 2527656 h 2573221"/>
                  <a:gd name="connsiteX15" fmla="*/ 184626 w 2111080"/>
                  <a:gd name="connsiteY15" fmla="*/ 2290439 h 2573221"/>
                  <a:gd name="connsiteX16" fmla="*/ 0 w 2111080"/>
                  <a:gd name="connsiteY16" fmla="*/ 2239356 h 2573221"/>
                  <a:gd name="connsiteX17" fmla="*/ 211259 w 2111080"/>
                  <a:gd name="connsiteY17" fmla="*/ 1731146 h 2573221"/>
                  <a:gd name="connsiteX18" fmla="*/ 308913 w 2111080"/>
                  <a:gd name="connsiteY18" fmla="*/ 1766657 h 2573221"/>
                  <a:gd name="connsiteX19" fmla="*/ 415445 w 2111080"/>
                  <a:gd name="connsiteY19" fmla="*/ 1500326 h 2573221"/>
                  <a:gd name="connsiteX20" fmla="*/ 486466 w 2111080"/>
                  <a:gd name="connsiteY20" fmla="*/ 1526959 h 2573221"/>
                  <a:gd name="connsiteX21" fmla="*/ 699530 w 2111080"/>
                  <a:gd name="connsiteY21" fmla="*/ 887767 h 2573221"/>
                  <a:gd name="connsiteX22" fmla="*/ 1170047 w 2111080"/>
                  <a:gd name="connsiteY22" fmla="*/ 230820 h 2573221"/>
                  <a:gd name="connsiteX23" fmla="*/ 1320967 w 2111080"/>
                  <a:gd name="connsiteY23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23657 w 2111080"/>
                  <a:gd name="connsiteY11" fmla="*/ 2081974 h 2573221"/>
                  <a:gd name="connsiteX12" fmla="*/ 1473886 w 2111080"/>
                  <a:gd name="connsiteY12" fmla="*/ 2160808 h 2573221"/>
                  <a:gd name="connsiteX13" fmla="*/ 889087 w 2111080"/>
                  <a:gd name="connsiteY13" fmla="*/ 2573221 h 2573221"/>
                  <a:gd name="connsiteX14" fmla="*/ 851839 w 2111080"/>
                  <a:gd name="connsiteY14" fmla="*/ 2527656 h 2573221"/>
                  <a:gd name="connsiteX15" fmla="*/ 184626 w 2111080"/>
                  <a:gd name="connsiteY15" fmla="*/ 2290439 h 2573221"/>
                  <a:gd name="connsiteX16" fmla="*/ 0 w 2111080"/>
                  <a:gd name="connsiteY16" fmla="*/ 2239356 h 2573221"/>
                  <a:gd name="connsiteX17" fmla="*/ 211259 w 2111080"/>
                  <a:gd name="connsiteY17" fmla="*/ 1731146 h 2573221"/>
                  <a:gd name="connsiteX18" fmla="*/ 308913 w 2111080"/>
                  <a:gd name="connsiteY18" fmla="*/ 1766657 h 2573221"/>
                  <a:gd name="connsiteX19" fmla="*/ 415445 w 2111080"/>
                  <a:gd name="connsiteY19" fmla="*/ 1500326 h 2573221"/>
                  <a:gd name="connsiteX20" fmla="*/ 486466 w 2111080"/>
                  <a:gd name="connsiteY20" fmla="*/ 1526959 h 2573221"/>
                  <a:gd name="connsiteX21" fmla="*/ 699530 w 2111080"/>
                  <a:gd name="connsiteY21" fmla="*/ 887767 h 2573221"/>
                  <a:gd name="connsiteX22" fmla="*/ 1170047 w 2111080"/>
                  <a:gd name="connsiteY22" fmla="*/ 230820 h 2573221"/>
                  <a:gd name="connsiteX23" fmla="*/ 1320967 w 2111080"/>
                  <a:gd name="connsiteY23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23657 w 2111080"/>
                  <a:gd name="connsiteY11" fmla="*/ 2081974 h 2573221"/>
                  <a:gd name="connsiteX12" fmla="*/ 1473886 w 2111080"/>
                  <a:gd name="connsiteY12" fmla="*/ 2160808 h 2573221"/>
                  <a:gd name="connsiteX13" fmla="*/ 889087 w 2111080"/>
                  <a:gd name="connsiteY13" fmla="*/ 2573221 h 2573221"/>
                  <a:gd name="connsiteX14" fmla="*/ 851839 w 2111080"/>
                  <a:gd name="connsiteY14" fmla="*/ 2527656 h 2573221"/>
                  <a:gd name="connsiteX15" fmla="*/ 184626 w 2111080"/>
                  <a:gd name="connsiteY15" fmla="*/ 2290439 h 2573221"/>
                  <a:gd name="connsiteX16" fmla="*/ 0 w 2111080"/>
                  <a:gd name="connsiteY16" fmla="*/ 2239356 h 2573221"/>
                  <a:gd name="connsiteX17" fmla="*/ 191322 w 2111080"/>
                  <a:gd name="connsiteY17" fmla="*/ 1743108 h 2573221"/>
                  <a:gd name="connsiteX18" fmla="*/ 308913 w 2111080"/>
                  <a:gd name="connsiteY18" fmla="*/ 1766657 h 2573221"/>
                  <a:gd name="connsiteX19" fmla="*/ 415445 w 2111080"/>
                  <a:gd name="connsiteY19" fmla="*/ 1500326 h 2573221"/>
                  <a:gd name="connsiteX20" fmla="*/ 486466 w 2111080"/>
                  <a:gd name="connsiteY20" fmla="*/ 1526959 h 2573221"/>
                  <a:gd name="connsiteX21" fmla="*/ 699530 w 2111080"/>
                  <a:gd name="connsiteY21" fmla="*/ 887767 h 2573221"/>
                  <a:gd name="connsiteX22" fmla="*/ 1170047 w 2111080"/>
                  <a:gd name="connsiteY22" fmla="*/ 230820 h 2573221"/>
                  <a:gd name="connsiteX23" fmla="*/ 1320967 w 2111080"/>
                  <a:gd name="connsiteY23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23657 w 2111080"/>
                  <a:gd name="connsiteY11" fmla="*/ 2081974 h 2573221"/>
                  <a:gd name="connsiteX12" fmla="*/ 1473886 w 2111080"/>
                  <a:gd name="connsiteY12" fmla="*/ 2160808 h 2573221"/>
                  <a:gd name="connsiteX13" fmla="*/ 889087 w 2111080"/>
                  <a:gd name="connsiteY13" fmla="*/ 2573221 h 2573221"/>
                  <a:gd name="connsiteX14" fmla="*/ 851839 w 2111080"/>
                  <a:gd name="connsiteY14" fmla="*/ 2527656 h 2573221"/>
                  <a:gd name="connsiteX15" fmla="*/ 184626 w 2111080"/>
                  <a:gd name="connsiteY15" fmla="*/ 2290439 h 2573221"/>
                  <a:gd name="connsiteX16" fmla="*/ 0 w 2111080"/>
                  <a:gd name="connsiteY16" fmla="*/ 2239356 h 2573221"/>
                  <a:gd name="connsiteX17" fmla="*/ 191322 w 2111080"/>
                  <a:gd name="connsiteY17" fmla="*/ 1743108 h 2573221"/>
                  <a:gd name="connsiteX18" fmla="*/ 308913 w 2111080"/>
                  <a:gd name="connsiteY18" fmla="*/ 1782607 h 2573221"/>
                  <a:gd name="connsiteX19" fmla="*/ 415445 w 2111080"/>
                  <a:gd name="connsiteY19" fmla="*/ 1500326 h 2573221"/>
                  <a:gd name="connsiteX20" fmla="*/ 486466 w 2111080"/>
                  <a:gd name="connsiteY20" fmla="*/ 1526959 h 2573221"/>
                  <a:gd name="connsiteX21" fmla="*/ 699530 w 2111080"/>
                  <a:gd name="connsiteY21" fmla="*/ 887767 h 2573221"/>
                  <a:gd name="connsiteX22" fmla="*/ 1170047 w 2111080"/>
                  <a:gd name="connsiteY22" fmla="*/ 230820 h 2573221"/>
                  <a:gd name="connsiteX23" fmla="*/ 1320967 w 2111080"/>
                  <a:gd name="connsiteY23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23657 w 2111080"/>
                  <a:gd name="connsiteY11" fmla="*/ 2081974 h 2573221"/>
                  <a:gd name="connsiteX12" fmla="*/ 1473886 w 2111080"/>
                  <a:gd name="connsiteY12" fmla="*/ 2160808 h 2573221"/>
                  <a:gd name="connsiteX13" fmla="*/ 889087 w 2111080"/>
                  <a:gd name="connsiteY13" fmla="*/ 2573221 h 2573221"/>
                  <a:gd name="connsiteX14" fmla="*/ 851839 w 2111080"/>
                  <a:gd name="connsiteY14" fmla="*/ 2527656 h 2573221"/>
                  <a:gd name="connsiteX15" fmla="*/ 184626 w 2111080"/>
                  <a:gd name="connsiteY15" fmla="*/ 2290439 h 2573221"/>
                  <a:gd name="connsiteX16" fmla="*/ 0 w 2111080"/>
                  <a:gd name="connsiteY16" fmla="*/ 2239356 h 2573221"/>
                  <a:gd name="connsiteX17" fmla="*/ 191322 w 2111080"/>
                  <a:gd name="connsiteY17" fmla="*/ 1743108 h 2573221"/>
                  <a:gd name="connsiteX18" fmla="*/ 308913 w 2111080"/>
                  <a:gd name="connsiteY18" fmla="*/ 1782607 h 2573221"/>
                  <a:gd name="connsiteX19" fmla="*/ 395508 w 2111080"/>
                  <a:gd name="connsiteY19" fmla="*/ 1508301 h 2573221"/>
                  <a:gd name="connsiteX20" fmla="*/ 486466 w 2111080"/>
                  <a:gd name="connsiteY20" fmla="*/ 1526959 h 2573221"/>
                  <a:gd name="connsiteX21" fmla="*/ 699530 w 2111080"/>
                  <a:gd name="connsiteY21" fmla="*/ 887767 h 2573221"/>
                  <a:gd name="connsiteX22" fmla="*/ 1170047 w 2111080"/>
                  <a:gd name="connsiteY22" fmla="*/ 230820 h 2573221"/>
                  <a:gd name="connsiteX23" fmla="*/ 1320967 w 2111080"/>
                  <a:gd name="connsiteY23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23657 w 2111080"/>
                  <a:gd name="connsiteY11" fmla="*/ 2081974 h 2573221"/>
                  <a:gd name="connsiteX12" fmla="*/ 1473886 w 2111080"/>
                  <a:gd name="connsiteY12" fmla="*/ 2160808 h 2573221"/>
                  <a:gd name="connsiteX13" fmla="*/ 889087 w 2111080"/>
                  <a:gd name="connsiteY13" fmla="*/ 2573221 h 2573221"/>
                  <a:gd name="connsiteX14" fmla="*/ 851839 w 2111080"/>
                  <a:gd name="connsiteY14" fmla="*/ 2527656 h 2573221"/>
                  <a:gd name="connsiteX15" fmla="*/ 184626 w 2111080"/>
                  <a:gd name="connsiteY15" fmla="*/ 2290439 h 2573221"/>
                  <a:gd name="connsiteX16" fmla="*/ 0 w 2111080"/>
                  <a:gd name="connsiteY16" fmla="*/ 2239356 h 2573221"/>
                  <a:gd name="connsiteX17" fmla="*/ 191322 w 2111080"/>
                  <a:gd name="connsiteY17" fmla="*/ 1743108 h 2573221"/>
                  <a:gd name="connsiteX18" fmla="*/ 308913 w 2111080"/>
                  <a:gd name="connsiteY18" fmla="*/ 1782607 h 2573221"/>
                  <a:gd name="connsiteX19" fmla="*/ 395508 w 2111080"/>
                  <a:gd name="connsiteY19" fmla="*/ 1508301 h 2573221"/>
                  <a:gd name="connsiteX20" fmla="*/ 486466 w 2111080"/>
                  <a:gd name="connsiteY20" fmla="*/ 1526959 h 2573221"/>
                  <a:gd name="connsiteX21" fmla="*/ 699530 w 2111080"/>
                  <a:gd name="connsiteY21" fmla="*/ 887767 h 2573221"/>
                  <a:gd name="connsiteX22" fmla="*/ 1170047 w 2111080"/>
                  <a:gd name="connsiteY22" fmla="*/ 230820 h 2573221"/>
                  <a:gd name="connsiteX23" fmla="*/ 1320967 w 2111080"/>
                  <a:gd name="connsiteY23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23657 w 2111080"/>
                  <a:gd name="connsiteY11" fmla="*/ 2081974 h 2573221"/>
                  <a:gd name="connsiteX12" fmla="*/ 1473886 w 2111080"/>
                  <a:gd name="connsiteY12" fmla="*/ 2160808 h 2573221"/>
                  <a:gd name="connsiteX13" fmla="*/ 889087 w 2111080"/>
                  <a:gd name="connsiteY13" fmla="*/ 2573221 h 2573221"/>
                  <a:gd name="connsiteX14" fmla="*/ 851839 w 2111080"/>
                  <a:gd name="connsiteY14" fmla="*/ 2527656 h 2573221"/>
                  <a:gd name="connsiteX15" fmla="*/ 184626 w 2111080"/>
                  <a:gd name="connsiteY15" fmla="*/ 2290439 h 2573221"/>
                  <a:gd name="connsiteX16" fmla="*/ 0 w 2111080"/>
                  <a:gd name="connsiteY16" fmla="*/ 2239356 h 2573221"/>
                  <a:gd name="connsiteX17" fmla="*/ 191322 w 2111080"/>
                  <a:gd name="connsiteY17" fmla="*/ 1743108 h 2573221"/>
                  <a:gd name="connsiteX18" fmla="*/ 308913 w 2111080"/>
                  <a:gd name="connsiteY18" fmla="*/ 1782607 h 2573221"/>
                  <a:gd name="connsiteX19" fmla="*/ 395508 w 2111080"/>
                  <a:gd name="connsiteY19" fmla="*/ 1508301 h 2573221"/>
                  <a:gd name="connsiteX20" fmla="*/ 474504 w 2111080"/>
                  <a:gd name="connsiteY20" fmla="*/ 1558859 h 2573221"/>
                  <a:gd name="connsiteX21" fmla="*/ 699530 w 2111080"/>
                  <a:gd name="connsiteY21" fmla="*/ 887767 h 2573221"/>
                  <a:gd name="connsiteX22" fmla="*/ 1170047 w 2111080"/>
                  <a:gd name="connsiteY22" fmla="*/ 230820 h 2573221"/>
                  <a:gd name="connsiteX23" fmla="*/ 1320967 w 2111080"/>
                  <a:gd name="connsiteY23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23657 w 2111080"/>
                  <a:gd name="connsiteY11" fmla="*/ 2081974 h 2573221"/>
                  <a:gd name="connsiteX12" fmla="*/ 1473886 w 2111080"/>
                  <a:gd name="connsiteY12" fmla="*/ 2160808 h 2573221"/>
                  <a:gd name="connsiteX13" fmla="*/ 889087 w 2111080"/>
                  <a:gd name="connsiteY13" fmla="*/ 2573221 h 2573221"/>
                  <a:gd name="connsiteX14" fmla="*/ 851839 w 2111080"/>
                  <a:gd name="connsiteY14" fmla="*/ 2527656 h 2573221"/>
                  <a:gd name="connsiteX15" fmla="*/ 184626 w 2111080"/>
                  <a:gd name="connsiteY15" fmla="*/ 2290439 h 2573221"/>
                  <a:gd name="connsiteX16" fmla="*/ 0 w 2111080"/>
                  <a:gd name="connsiteY16" fmla="*/ 2239356 h 2573221"/>
                  <a:gd name="connsiteX17" fmla="*/ 191322 w 2111080"/>
                  <a:gd name="connsiteY17" fmla="*/ 1743108 h 2573221"/>
                  <a:gd name="connsiteX18" fmla="*/ 308913 w 2111080"/>
                  <a:gd name="connsiteY18" fmla="*/ 1782607 h 2573221"/>
                  <a:gd name="connsiteX19" fmla="*/ 395508 w 2111080"/>
                  <a:gd name="connsiteY19" fmla="*/ 1508301 h 2573221"/>
                  <a:gd name="connsiteX20" fmla="*/ 474504 w 2111080"/>
                  <a:gd name="connsiteY20" fmla="*/ 1558859 h 2573221"/>
                  <a:gd name="connsiteX21" fmla="*/ 691555 w 2111080"/>
                  <a:gd name="connsiteY21" fmla="*/ 875805 h 2573221"/>
                  <a:gd name="connsiteX22" fmla="*/ 1170047 w 2111080"/>
                  <a:gd name="connsiteY22" fmla="*/ 230820 h 2573221"/>
                  <a:gd name="connsiteX23" fmla="*/ 1320967 w 2111080"/>
                  <a:gd name="connsiteY23" fmla="*/ 0 h 2573221"/>
                  <a:gd name="connsiteX0" fmla="*/ 1320967 w 2111080"/>
                  <a:gd name="connsiteY0" fmla="*/ 0 h 2573221"/>
                  <a:gd name="connsiteX1" fmla="*/ 1489643 w 2111080"/>
                  <a:gd name="connsiteY1" fmla="*/ 221942 h 2573221"/>
                  <a:gd name="connsiteX2" fmla="*/ 2040059 w 2111080"/>
                  <a:gd name="connsiteY2" fmla="*/ 470517 h 2573221"/>
                  <a:gd name="connsiteX3" fmla="*/ 2111080 w 2111080"/>
                  <a:gd name="connsiteY3" fmla="*/ 719091 h 2573221"/>
                  <a:gd name="connsiteX4" fmla="*/ 1818117 w 2111080"/>
                  <a:gd name="connsiteY4" fmla="*/ 727969 h 2573221"/>
                  <a:gd name="connsiteX5" fmla="*/ 1782606 w 2111080"/>
                  <a:gd name="connsiteY5" fmla="*/ 1100831 h 2573221"/>
                  <a:gd name="connsiteX6" fmla="*/ 1800361 w 2111080"/>
                  <a:gd name="connsiteY6" fmla="*/ 1109709 h 2573221"/>
                  <a:gd name="connsiteX7" fmla="*/ 1720462 w 2111080"/>
                  <a:gd name="connsiteY7" fmla="*/ 1402672 h 2573221"/>
                  <a:gd name="connsiteX8" fmla="*/ 1605053 w 2111080"/>
                  <a:gd name="connsiteY8" fmla="*/ 1402672 h 2573221"/>
                  <a:gd name="connsiteX9" fmla="*/ 1534031 w 2111080"/>
                  <a:gd name="connsiteY9" fmla="*/ 1961965 h 2573221"/>
                  <a:gd name="connsiteX10" fmla="*/ 1587297 w 2111080"/>
                  <a:gd name="connsiteY10" fmla="*/ 1979721 h 2573221"/>
                  <a:gd name="connsiteX11" fmla="*/ 1423657 w 2111080"/>
                  <a:gd name="connsiteY11" fmla="*/ 2081974 h 2573221"/>
                  <a:gd name="connsiteX12" fmla="*/ 1473886 w 2111080"/>
                  <a:gd name="connsiteY12" fmla="*/ 2160808 h 2573221"/>
                  <a:gd name="connsiteX13" fmla="*/ 889087 w 2111080"/>
                  <a:gd name="connsiteY13" fmla="*/ 2573221 h 2573221"/>
                  <a:gd name="connsiteX14" fmla="*/ 851839 w 2111080"/>
                  <a:gd name="connsiteY14" fmla="*/ 2527656 h 2573221"/>
                  <a:gd name="connsiteX15" fmla="*/ 184626 w 2111080"/>
                  <a:gd name="connsiteY15" fmla="*/ 2290439 h 2573221"/>
                  <a:gd name="connsiteX16" fmla="*/ 0 w 2111080"/>
                  <a:gd name="connsiteY16" fmla="*/ 2239356 h 2573221"/>
                  <a:gd name="connsiteX17" fmla="*/ 191322 w 2111080"/>
                  <a:gd name="connsiteY17" fmla="*/ 1743108 h 2573221"/>
                  <a:gd name="connsiteX18" fmla="*/ 308913 w 2111080"/>
                  <a:gd name="connsiteY18" fmla="*/ 1782607 h 2573221"/>
                  <a:gd name="connsiteX19" fmla="*/ 395508 w 2111080"/>
                  <a:gd name="connsiteY19" fmla="*/ 1508301 h 2573221"/>
                  <a:gd name="connsiteX20" fmla="*/ 474504 w 2111080"/>
                  <a:gd name="connsiteY20" fmla="*/ 1558859 h 2573221"/>
                  <a:gd name="connsiteX21" fmla="*/ 691555 w 2111080"/>
                  <a:gd name="connsiteY21" fmla="*/ 875805 h 2573221"/>
                  <a:gd name="connsiteX22" fmla="*/ 1158085 w 2111080"/>
                  <a:gd name="connsiteY22" fmla="*/ 230820 h 2573221"/>
                  <a:gd name="connsiteX23" fmla="*/ 1320967 w 2111080"/>
                  <a:gd name="connsiteY23" fmla="*/ 0 h 2573221"/>
                  <a:gd name="connsiteX0" fmla="*/ 1301030 w 2111080"/>
                  <a:gd name="connsiteY0" fmla="*/ 0 h 2553284"/>
                  <a:gd name="connsiteX1" fmla="*/ 1489643 w 2111080"/>
                  <a:gd name="connsiteY1" fmla="*/ 202005 h 2553284"/>
                  <a:gd name="connsiteX2" fmla="*/ 2040059 w 2111080"/>
                  <a:gd name="connsiteY2" fmla="*/ 450580 h 2553284"/>
                  <a:gd name="connsiteX3" fmla="*/ 2111080 w 2111080"/>
                  <a:gd name="connsiteY3" fmla="*/ 699154 h 2553284"/>
                  <a:gd name="connsiteX4" fmla="*/ 1818117 w 2111080"/>
                  <a:gd name="connsiteY4" fmla="*/ 708032 h 2553284"/>
                  <a:gd name="connsiteX5" fmla="*/ 1782606 w 2111080"/>
                  <a:gd name="connsiteY5" fmla="*/ 1080894 h 2553284"/>
                  <a:gd name="connsiteX6" fmla="*/ 1800361 w 2111080"/>
                  <a:gd name="connsiteY6" fmla="*/ 1089772 h 2553284"/>
                  <a:gd name="connsiteX7" fmla="*/ 1720462 w 2111080"/>
                  <a:gd name="connsiteY7" fmla="*/ 1382735 h 2553284"/>
                  <a:gd name="connsiteX8" fmla="*/ 1605053 w 2111080"/>
                  <a:gd name="connsiteY8" fmla="*/ 1382735 h 2553284"/>
                  <a:gd name="connsiteX9" fmla="*/ 1534031 w 2111080"/>
                  <a:gd name="connsiteY9" fmla="*/ 1942028 h 2553284"/>
                  <a:gd name="connsiteX10" fmla="*/ 1587297 w 2111080"/>
                  <a:gd name="connsiteY10" fmla="*/ 1959784 h 2553284"/>
                  <a:gd name="connsiteX11" fmla="*/ 1423657 w 2111080"/>
                  <a:gd name="connsiteY11" fmla="*/ 2062037 h 2553284"/>
                  <a:gd name="connsiteX12" fmla="*/ 1473886 w 2111080"/>
                  <a:gd name="connsiteY12" fmla="*/ 2140871 h 2553284"/>
                  <a:gd name="connsiteX13" fmla="*/ 889087 w 2111080"/>
                  <a:gd name="connsiteY13" fmla="*/ 2553284 h 2553284"/>
                  <a:gd name="connsiteX14" fmla="*/ 851839 w 2111080"/>
                  <a:gd name="connsiteY14" fmla="*/ 2507719 h 2553284"/>
                  <a:gd name="connsiteX15" fmla="*/ 184626 w 2111080"/>
                  <a:gd name="connsiteY15" fmla="*/ 2270502 h 2553284"/>
                  <a:gd name="connsiteX16" fmla="*/ 0 w 2111080"/>
                  <a:gd name="connsiteY16" fmla="*/ 2219419 h 2553284"/>
                  <a:gd name="connsiteX17" fmla="*/ 191322 w 2111080"/>
                  <a:gd name="connsiteY17" fmla="*/ 1723171 h 2553284"/>
                  <a:gd name="connsiteX18" fmla="*/ 308913 w 2111080"/>
                  <a:gd name="connsiteY18" fmla="*/ 1762670 h 2553284"/>
                  <a:gd name="connsiteX19" fmla="*/ 395508 w 2111080"/>
                  <a:gd name="connsiteY19" fmla="*/ 1488364 h 2553284"/>
                  <a:gd name="connsiteX20" fmla="*/ 474504 w 2111080"/>
                  <a:gd name="connsiteY20" fmla="*/ 1538922 h 2553284"/>
                  <a:gd name="connsiteX21" fmla="*/ 691555 w 2111080"/>
                  <a:gd name="connsiteY21" fmla="*/ 855868 h 2553284"/>
                  <a:gd name="connsiteX22" fmla="*/ 1158085 w 2111080"/>
                  <a:gd name="connsiteY22" fmla="*/ 210883 h 2553284"/>
                  <a:gd name="connsiteX23" fmla="*/ 1301030 w 2111080"/>
                  <a:gd name="connsiteY23" fmla="*/ 0 h 2553284"/>
                  <a:gd name="connsiteX0" fmla="*/ 1301030 w 2111080"/>
                  <a:gd name="connsiteY0" fmla="*/ 0 h 2553284"/>
                  <a:gd name="connsiteX1" fmla="*/ 1489643 w 2111080"/>
                  <a:gd name="connsiteY1" fmla="*/ 202005 h 2553284"/>
                  <a:gd name="connsiteX2" fmla="*/ 2048034 w 2111080"/>
                  <a:gd name="connsiteY2" fmla="*/ 470518 h 2553284"/>
                  <a:gd name="connsiteX3" fmla="*/ 2111080 w 2111080"/>
                  <a:gd name="connsiteY3" fmla="*/ 699154 h 2553284"/>
                  <a:gd name="connsiteX4" fmla="*/ 1818117 w 2111080"/>
                  <a:gd name="connsiteY4" fmla="*/ 708032 h 2553284"/>
                  <a:gd name="connsiteX5" fmla="*/ 1782606 w 2111080"/>
                  <a:gd name="connsiteY5" fmla="*/ 1080894 h 2553284"/>
                  <a:gd name="connsiteX6" fmla="*/ 1800361 w 2111080"/>
                  <a:gd name="connsiteY6" fmla="*/ 1089772 h 2553284"/>
                  <a:gd name="connsiteX7" fmla="*/ 1720462 w 2111080"/>
                  <a:gd name="connsiteY7" fmla="*/ 1382735 h 2553284"/>
                  <a:gd name="connsiteX8" fmla="*/ 1605053 w 2111080"/>
                  <a:gd name="connsiteY8" fmla="*/ 1382735 h 2553284"/>
                  <a:gd name="connsiteX9" fmla="*/ 1534031 w 2111080"/>
                  <a:gd name="connsiteY9" fmla="*/ 1942028 h 2553284"/>
                  <a:gd name="connsiteX10" fmla="*/ 1587297 w 2111080"/>
                  <a:gd name="connsiteY10" fmla="*/ 1959784 h 2553284"/>
                  <a:gd name="connsiteX11" fmla="*/ 1423657 w 2111080"/>
                  <a:gd name="connsiteY11" fmla="*/ 2062037 h 2553284"/>
                  <a:gd name="connsiteX12" fmla="*/ 1473886 w 2111080"/>
                  <a:gd name="connsiteY12" fmla="*/ 2140871 h 2553284"/>
                  <a:gd name="connsiteX13" fmla="*/ 889087 w 2111080"/>
                  <a:gd name="connsiteY13" fmla="*/ 2553284 h 2553284"/>
                  <a:gd name="connsiteX14" fmla="*/ 851839 w 2111080"/>
                  <a:gd name="connsiteY14" fmla="*/ 2507719 h 2553284"/>
                  <a:gd name="connsiteX15" fmla="*/ 184626 w 2111080"/>
                  <a:gd name="connsiteY15" fmla="*/ 2270502 h 2553284"/>
                  <a:gd name="connsiteX16" fmla="*/ 0 w 2111080"/>
                  <a:gd name="connsiteY16" fmla="*/ 2219419 h 2553284"/>
                  <a:gd name="connsiteX17" fmla="*/ 191322 w 2111080"/>
                  <a:gd name="connsiteY17" fmla="*/ 1723171 h 2553284"/>
                  <a:gd name="connsiteX18" fmla="*/ 308913 w 2111080"/>
                  <a:gd name="connsiteY18" fmla="*/ 1762670 h 2553284"/>
                  <a:gd name="connsiteX19" fmla="*/ 395508 w 2111080"/>
                  <a:gd name="connsiteY19" fmla="*/ 1488364 h 2553284"/>
                  <a:gd name="connsiteX20" fmla="*/ 474504 w 2111080"/>
                  <a:gd name="connsiteY20" fmla="*/ 1538922 h 2553284"/>
                  <a:gd name="connsiteX21" fmla="*/ 691555 w 2111080"/>
                  <a:gd name="connsiteY21" fmla="*/ 855868 h 2553284"/>
                  <a:gd name="connsiteX22" fmla="*/ 1158085 w 2111080"/>
                  <a:gd name="connsiteY22" fmla="*/ 210883 h 2553284"/>
                  <a:gd name="connsiteX23" fmla="*/ 1301030 w 2111080"/>
                  <a:gd name="connsiteY23" fmla="*/ 0 h 2553284"/>
                  <a:gd name="connsiteX0" fmla="*/ 1301030 w 2115067"/>
                  <a:gd name="connsiteY0" fmla="*/ 0 h 2553284"/>
                  <a:gd name="connsiteX1" fmla="*/ 1489643 w 2115067"/>
                  <a:gd name="connsiteY1" fmla="*/ 202005 h 2553284"/>
                  <a:gd name="connsiteX2" fmla="*/ 2048034 w 2115067"/>
                  <a:gd name="connsiteY2" fmla="*/ 470518 h 2553284"/>
                  <a:gd name="connsiteX3" fmla="*/ 2115067 w 2115067"/>
                  <a:gd name="connsiteY3" fmla="*/ 691179 h 2553284"/>
                  <a:gd name="connsiteX4" fmla="*/ 1818117 w 2115067"/>
                  <a:gd name="connsiteY4" fmla="*/ 708032 h 2553284"/>
                  <a:gd name="connsiteX5" fmla="*/ 1782606 w 2115067"/>
                  <a:gd name="connsiteY5" fmla="*/ 1080894 h 2553284"/>
                  <a:gd name="connsiteX6" fmla="*/ 1800361 w 2115067"/>
                  <a:gd name="connsiteY6" fmla="*/ 1089772 h 2553284"/>
                  <a:gd name="connsiteX7" fmla="*/ 1720462 w 2115067"/>
                  <a:gd name="connsiteY7" fmla="*/ 1382735 h 2553284"/>
                  <a:gd name="connsiteX8" fmla="*/ 1605053 w 2115067"/>
                  <a:gd name="connsiteY8" fmla="*/ 1382735 h 2553284"/>
                  <a:gd name="connsiteX9" fmla="*/ 1534031 w 2115067"/>
                  <a:gd name="connsiteY9" fmla="*/ 1942028 h 2553284"/>
                  <a:gd name="connsiteX10" fmla="*/ 1587297 w 2115067"/>
                  <a:gd name="connsiteY10" fmla="*/ 1959784 h 2553284"/>
                  <a:gd name="connsiteX11" fmla="*/ 1423657 w 2115067"/>
                  <a:gd name="connsiteY11" fmla="*/ 2062037 h 2553284"/>
                  <a:gd name="connsiteX12" fmla="*/ 1473886 w 2115067"/>
                  <a:gd name="connsiteY12" fmla="*/ 2140871 h 2553284"/>
                  <a:gd name="connsiteX13" fmla="*/ 889087 w 2115067"/>
                  <a:gd name="connsiteY13" fmla="*/ 2553284 h 2553284"/>
                  <a:gd name="connsiteX14" fmla="*/ 851839 w 2115067"/>
                  <a:gd name="connsiteY14" fmla="*/ 2507719 h 2553284"/>
                  <a:gd name="connsiteX15" fmla="*/ 184626 w 2115067"/>
                  <a:gd name="connsiteY15" fmla="*/ 2270502 h 2553284"/>
                  <a:gd name="connsiteX16" fmla="*/ 0 w 2115067"/>
                  <a:gd name="connsiteY16" fmla="*/ 2219419 h 2553284"/>
                  <a:gd name="connsiteX17" fmla="*/ 191322 w 2115067"/>
                  <a:gd name="connsiteY17" fmla="*/ 1723171 h 2553284"/>
                  <a:gd name="connsiteX18" fmla="*/ 308913 w 2115067"/>
                  <a:gd name="connsiteY18" fmla="*/ 1762670 h 2553284"/>
                  <a:gd name="connsiteX19" fmla="*/ 395508 w 2115067"/>
                  <a:gd name="connsiteY19" fmla="*/ 1488364 h 2553284"/>
                  <a:gd name="connsiteX20" fmla="*/ 474504 w 2115067"/>
                  <a:gd name="connsiteY20" fmla="*/ 1538922 h 2553284"/>
                  <a:gd name="connsiteX21" fmla="*/ 691555 w 2115067"/>
                  <a:gd name="connsiteY21" fmla="*/ 855868 h 2553284"/>
                  <a:gd name="connsiteX22" fmla="*/ 1158085 w 2115067"/>
                  <a:gd name="connsiteY22" fmla="*/ 210883 h 2553284"/>
                  <a:gd name="connsiteX23" fmla="*/ 1301030 w 2115067"/>
                  <a:gd name="connsiteY23" fmla="*/ 0 h 2553284"/>
                  <a:gd name="connsiteX0" fmla="*/ 1301030 w 2115067"/>
                  <a:gd name="connsiteY0" fmla="*/ 0 h 2553284"/>
                  <a:gd name="connsiteX1" fmla="*/ 1489643 w 2115067"/>
                  <a:gd name="connsiteY1" fmla="*/ 202005 h 2553284"/>
                  <a:gd name="connsiteX2" fmla="*/ 2048034 w 2115067"/>
                  <a:gd name="connsiteY2" fmla="*/ 470518 h 2553284"/>
                  <a:gd name="connsiteX3" fmla="*/ 2115067 w 2115067"/>
                  <a:gd name="connsiteY3" fmla="*/ 691179 h 2553284"/>
                  <a:gd name="connsiteX4" fmla="*/ 1822104 w 2115067"/>
                  <a:gd name="connsiteY4" fmla="*/ 692082 h 2553284"/>
                  <a:gd name="connsiteX5" fmla="*/ 1782606 w 2115067"/>
                  <a:gd name="connsiteY5" fmla="*/ 1080894 h 2553284"/>
                  <a:gd name="connsiteX6" fmla="*/ 1800361 w 2115067"/>
                  <a:gd name="connsiteY6" fmla="*/ 1089772 h 2553284"/>
                  <a:gd name="connsiteX7" fmla="*/ 1720462 w 2115067"/>
                  <a:gd name="connsiteY7" fmla="*/ 1382735 h 2553284"/>
                  <a:gd name="connsiteX8" fmla="*/ 1605053 w 2115067"/>
                  <a:gd name="connsiteY8" fmla="*/ 1382735 h 2553284"/>
                  <a:gd name="connsiteX9" fmla="*/ 1534031 w 2115067"/>
                  <a:gd name="connsiteY9" fmla="*/ 1942028 h 2553284"/>
                  <a:gd name="connsiteX10" fmla="*/ 1587297 w 2115067"/>
                  <a:gd name="connsiteY10" fmla="*/ 1959784 h 2553284"/>
                  <a:gd name="connsiteX11" fmla="*/ 1423657 w 2115067"/>
                  <a:gd name="connsiteY11" fmla="*/ 2062037 h 2553284"/>
                  <a:gd name="connsiteX12" fmla="*/ 1473886 w 2115067"/>
                  <a:gd name="connsiteY12" fmla="*/ 2140871 h 2553284"/>
                  <a:gd name="connsiteX13" fmla="*/ 889087 w 2115067"/>
                  <a:gd name="connsiteY13" fmla="*/ 2553284 h 2553284"/>
                  <a:gd name="connsiteX14" fmla="*/ 851839 w 2115067"/>
                  <a:gd name="connsiteY14" fmla="*/ 2507719 h 2553284"/>
                  <a:gd name="connsiteX15" fmla="*/ 184626 w 2115067"/>
                  <a:gd name="connsiteY15" fmla="*/ 2270502 h 2553284"/>
                  <a:gd name="connsiteX16" fmla="*/ 0 w 2115067"/>
                  <a:gd name="connsiteY16" fmla="*/ 2219419 h 2553284"/>
                  <a:gd name="connsiteX17" fmla="*/ 191322 w 2115067"/>
                  <a:gd name="connsiteY17" fmla="*/ 1723171 h 2553284"/>
                  <a:gd name="connsiteX18" fmla="*/ 308913 w 2115067"/>
                  <a:gd name="connsiteY18" fmla="*/ 1762670 h 2553284"/>
                  <a:gd name="connsiteX19" fmla="*/ 395508 w 2115067"/>
                  <a:gd name="connsiteY19" fmla="*/ 1488364 h 2553284"/>
                  <a:gd name="connsiteX20" fmla="*/ 474504 w 2115067"/>
                  <a:gd name="connsiteY20" fmla="*/ 1538922 h 2553284"/>
                  <a:gd name="connsiteX21" fmla="*/ 691555 w 2115067"/>
                  <a:gd name="connsiteY21" fmla="*/ 855868 h 2553284"/>
                  <a:gd name="connsiteX22" fmla="*/ 1158085 w 2115067"/>
                  <a:gd name="connsiteY22" fmla="*/ 210883 h 2553284"/>
                  <a:gd name="connsiteX23" fmla="*/ 1301030 w 2115067"/>
                  <a:gd name="connsiteY23" fmla="*/ 0 h 2553284"/>
                  <a:gd name="connsiteX0" fmla="*/ 1301030 w 2115067"/>
                  <a:gd name="connsiteY0" fmla="*/ 0 h 2553284"/>
                  <a:gd name="connsiteX1" fmla="*/ 1489643 w 2115067"/>
                  <a:gd name="connsiteY1" fmla="*/ 202005 h 2553284"/>
                  <a:gd name="connsiteX2" fmla="*/ 2048034 w 2115067"/>
                  <a:gd name="connsiteY2" fmla="*/ 470518 h 2553284"/>
                  <a:gd name="connsiteX3" fmla="*/ 2115067 w 2115067"/>
                  <a:gd name="connsiteY3" fmla="*/ 691179 h 2553284"/>
                  <a:gd name="connsiteX4" fmla="*/ 1822104 w 2115067"/>
                  <a:gd name="connsiteY4" fmla="*/ 692082 h 2553284"/>
                  <a:gd name="connsiteX5" fmla="*/ 1782606 w 2115067"/>
                  <a:gd name="connsiteY5" fmla="*/ 1080894 h 2553284"/>
                  <a:gd name="connsiteX6" fmla="*/ 1800361 w 2115067"/>
                  <a:gd name="connsiteY6" fmla="*/ 1089772 h 2553284"/>
                  <a:gd name="connsiteX7" fmla="*/ 1720462 w 2115067"/>
                  <a:gd name="connsiteY7" fmla="*/ 1382735 h 2553284"/>
                  <a:gd name="connsiteX8" fmla="*/ 1605053 w 2115067"/>
                  <a:gd name="connsiteY8" fmla="*/ 1382735 h 2553284"/>
                  <a:gd name="connsiteX9" fmla="*/ 1534032 w 2115067"/>
                  <a:gd name="connsiteY9" fmla="*/ 1934053 h 2553284"/>
                  <a:gd name="connsiteX10" fmla="*/ 1587297 w 2115067"/>
                  <a:gd name="connsiteY10" fmla="*/ 1959784 h 2553284"/>
                  <a:gd name="connsiteX11" fmla="*/ 1423657 w 2115067"/>
                  <a:gd name="connsiteY11" fmla="*/ 2062037 h 2553284"/>
                  <a:gd name="connsiteX12" fmla="*/ 1473886 w 2115067"/>
                  <a:gd name="connsiteY12" fmla="*/ 2140871 h 2553284"/>
                  <a:gd name="connsiteX13" fmla="*/ 889087 w 2115067"/>
                  <a:gd name="connsiteY13" fmla="*/ 2553284 h 2553284"/>
                  <a:gd name="connsiteX14" fmla="*/ 851839 w 2115067"/>
                  <a:gd name="connsiteY14" fmla="*/ 2507719 h 2553284"/>
                  <a:gd name="connsiteX15" fmla="*/ 184626 w 2115067"/>
                  <a:gd name="connsiteY15" fmla="*/ 2270502 h 2553284"/>
                  <a:gd name="connsiteX16" fmla="*/ 0 w 2115067"/>
                  <a:gd name="connsiteY16" fmla="*/ 2219419 h 2553284"/>
                  <a:gd name="connsiteX17" fmla="*/ 191322 w 2115067"/>
                  <a:gd name="connsiteY17" fmla="*/ 1723171 h 2553284"/>
                  <a:gd name="connsiteX18" fmla="*/ 308913 w 2115067"/>
                  <a:gd name="connsiteY18" fmla="*/ 1762670 h 2553284"/>
                  <a:gd name="connsiteX19" fmla="*/ 395508 w 2115067"/>
                  <a:gd name="connsiteY19" fmla="*/ 1488364 h 2553284"/>
                  <a:gd name="connsiteX20" fmla="*/ 474504 w 2115067"/>
                  <a:gd name="connsiteY20" fmla="*/ 1538922 h 2553284"/>
                  <a:gd name="connsiteX21" fmla="*/ 691555 w 2115067"/>
                  <a:gd name="connsiteY21" fmla="*/ 855868 h 2553284"/>
                  <a:gd name="connsiteX22" fmla="*/ 1158085 w 2115067"/>
                  <a:gd name="connsiteY22" fmla="*/ 210883 h 2553284"/>
                  <a:gd name="connsiteX23" fmla="*/ 1301030 w 2115067"/>
                  <a:gd name="connsiteY23" fmla="*/ 0 h 2553284"/>
                  <a:gd name="connsiteX0" fmla="*/ 1301030 w 2115067"/>
                  <a:gd name="connsiteY0" fmla="*/ 0 h 2553284"/>
                  <a:gd name="connsiteX1" fmla="*/ 1489643 w 2115067"/>
                  <a:gd name="connsiteY1" fmla="*/ 202005 h 2553284"/>
                  <a:gd name="connsiteX2" fmla="*/ 2048034 w 2115067"/>
                  <a:gd name="connsiteY2" fmla="*/ 470518 h 2553284"/>
                  <a:gd name="connsiteX3" fmla="*/ 2115067 w 2115067"/>
                  <a:gd name="connsiteY3" fmla="*/ 691179 h 2553284"/>
                  <a:gd name="connsiteX4" fmla="*/ 1822104 w 2115067"/>
                  <a:gd name="connsiteY4" fmla="*/ 692082 h 2553284"/>
                  <a:gd name="connsiteX5" fmla="*/ 1782606 w 2115067"/>
                  <a:gd name="connsiteY5" fmla="*/ 1080894 h 2553284"/>
                  <a:gd name="connsiteX6" fmla="*/ 1800361 w 2115067"/>
                  <a:gd name="connsiteY6" fmla="*/ 1089772 h 2553284"/>
                  <a:gd name="connsiteX7" fmla="*/ 1720462 w 2115067"/>
                  <a:gd name="connsiteY7" fmla="*/ 1382735 h 2553284"/>
                  <a:gd name="connsiteX8" fmla="*/ 1605053 w 2115067"/>
                  <a:gd name="connsiteY8" fmla="*/ 1382735 h 2553284"/>
                  <a:gd name="connsiteX9" fmla="*/ 1697518 w 2115067"/>
                  <a:gd name="connsiteY9" fmla="*/ 1882216 h 2553284"/>
                  <a:gd name="connsiteX10" fmla="*/ 1587297 w 2115067"/>
                  <a:gd name="connsiteY10" fmla="*/ 1959784 h 2553284"/>
                  <a:gd name="connsiteX11" fmla="*/ 1423657 w 2115067"/>
                  <a:gd name="connsiteY11" fmla="*/ 2062037 h 2553284"/>
                  <a:gd name="connsiteX12" fmla="*/ 1473886 w 2115067"/>
                  <a:gd name="connsiteY12" fmla="*/ 2140871 h 2553284"/>
                  <a:gd name="connsiteX13" fmla="*/ 889087 w 2115067"/>
                  <a:gd name="connsiteY13" fmla="*/ 2553284 h 2553284"/>
                  <a:gd name="connsiteX14" fmla="*/ 851839 w 2115067"/>
                  <a:gd name="connsiteY14" fmla="*/ 2507719 h 2553284"/>
                  <a:gd name="connsiteX15" fmla="*/ 184626 w 2115067"/>
                  <a:gd name="connsiteY15" fmla="*/ 2270502 h 2553284"/>
                  <a:gd name="connsiteX16" fmla="*/ 0 w 2115067"/>
                  <a:gd name="connsiteY16" fmla="*/ 2219419 h 2553284"/>
                  <a:gd name="connsiteX17" fmla="*/ 191322 w 2115067"/>
                  <a:gd name="connsiteY17" fmla="*/ 1723171 h 2553284"/>
                  <a:gd name="connsiteX18" fmla="*/ 308913 w 2115067"/>
                  <a:gd name="connsiteY18" fmla="*/ 1762670 h 2553284"/>
                  <a:gd name="connsiteX19" fmla="*/ 395508 w 2115067"/>
                  <a:gd name="connsiteY19" fmla="*/ 1488364 h 2553284"/>
                  <a:gd name="connsiteX20" fmla="*/ 474504 w 2115067"/>
                  <a:gd name="connsiteY20" fmla="*/ 1538922 h 2553284"/>
                  <a:gd name="connsiteX21" fmla="*/ 691555 w 2115067"/>
                  <a:gd name="connsiteY21" fmla="*/ 855868 h 2553284"/>
                  <a:gd name="connsiteX22" fmla="*/ 1158085 w 2115067"/>
                  <a:gd name="connsiteY22" fmla="*/ 210883 h 2553284"/>
                  <a:gd name="connsiteX23" fmla="*/ 1301030 w 2115067"/>
                  <a:gd name="connsiteY23" fmla="*/ 0 h 2553284"/>
                  <a:gd name="connsiteX0" fmla="*/ 1301030 w 2115067"/>
                  <a:gd name="connsiteY0" fmla="*/ 0 h 2553284"/>
                  <a:gd name="connsiteX1" fmla="*/ 1489643 w 2115067"/>
                  <a:gd name="connsiteY1" fmla="*/ 202005 h 2553284"/>
                  <a:gd name="connsiteX2" fmla="*/ 2048034 w 2115067"/>
                  <a:gd name="connsiteY2" fmla="*/ 470518 h 2553284"/>
                  <a:gd name="connsiteX3" fmla="*/ 2115067 w 2115067"/>
                  <a:gd name="connsiteY3" fmla="*/ 691179 h 2553284"/>
                  <a:gd name="connsiteX4" fmla="*/ 1822104 w 2115067"/>
                  <a:gd name="connsiteY4" fmla="*/ 692082 h 2553284"/>
                  <a:gd name="connsiteX5" fmla="*/ 1782606 w 2115067"/>
                  <a:gd name="connsiteY5" fmla="*/ 1080894 h 2553284"/>
                  <a:gd name="connsiteX6" fmla="*/ 1800361 w 2115067"/>
                  <a:gd name="connsiteY6" fmla="*/ 1089772 h 2553284"/>
                  <a:gd name="connsiteX7" fmla="*/ 1720462 w 2115067"/>
                  <a:gd name="connsiteY7" fmla="*/ 1382735 h 2553284"/>
                  <a:gd name="connsiteX8" fmla="*/ 1605053 w 2115067"/>
                  <a:gd name="connsiteY8" fmla="*/ 1382735 h 2553284"/>
                  <a:gd name="connsiteX9" fmla="*/ 1514094 w 2115067"/>
                  <a:gd name="connsiteY9" fmla="*/ 1922091 h 2553284"/>
                  <a:gd name="connsiteX10" fmla="*/ 1587297 w 2115067"/>
                  <a:gd name="connsiteY10" fmla="*/ 1959784 h 2553284"/>
                  <a:gd name="connsiteX11" fmla="*/ 1423657 w 2115067"/>
                  <a:gd name="connsiteY11" fmla="*/ 2062037 h 2553284"/>
                  <a:gd name="connsiteX12" fmla="*/ 1473886 w 2115067"/>
                  <a:gd name="connsiteY12" fmla="*/ 2140871 h 2553284"/>
                  <a:gd name="connsiteX13" fmla="*/ 889087 w 2115067"/>
                  <a:gd name="connsiteY13" fmla="*/ 2553284 h 2553284"/>
                  <a:gd name="connsiteX14" fmla="*/ 851839 w 2115067"/>
                  <a:gd name="connsiteY14" fmla="*/ 2507719 h 2553284"/>
                  <a:gd name="connsiteX15" fmla="*/ 184626 w 2115067"/>
                  <a:gd name="connsiteY15" fmla="*/ 2270502 h 2553284"/>
                  <a:gd name="connsiteX16" fmla="*/ 0 w 2115067"/>
                  <a:gd name="connsiteY16" fmla="*/ 2219419 h 2553284"/>
                  <a:gd name="connsiteX17" fmla="*/ 191322 w 2115067"/>
                  <a:gd name="connsiteY17" fmla="*/ 1723171 h 2553284"/>
                  <a:gd name="connsiteX18" fmla="*/ 308913 w 2115067"/>
                  <a:gd name="connsiteY18" fmla="*/ 1762670 h 2553284"/>
                  <a:gd name="connsiteX19" fmla="*/ 395508 w 2115067"/>
                  <a:gd name="connsiteY19" fmla="*/ 1488364 h 2553284"/>
                  <a:gd name="connsiteX20" fmla="*/ 474504 w 2115067"/>
                  <a:gd name="connsiteY20" fmla="*/ 1538922 h 2553284"/>
                  <a:gd name="connsiteX21" fmla="*/ 691555 w 2115067"/>
                  <a:gd name="connsiteY21" fmla="*/ 855868 h 2553284"/>
                  <a:gd name="connsiteX22" fmla="*/ 1158085 w 2115067"/>
                  <a:gd name="connsiteY22" fmla="*/ 210883 h 2553284"/>
                  <a:gd name="connsiteX23" fmla="*/ 1301030 w 2115067"/>
                  <a:gd name="connsiteY23" fmla="*/ 0 h 255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15067" h="2553284">
                    <a:moveTo>
                      <a:pt x="1301030" y="0"/>
                    </a:moveTo>
                    <a:lnTo>
                      <a:pt x="1489643" y="202005"/>
                    </a:lnTo>
                    <a:lnTo>
                      <a:pt x="2048034" y="470518"/>
                    </a:lnTo>
                    <a:lnTo>
                      <a:pt x="2115067" y="691179"/>
                    </a:lnTo>
                    <a:lnTo>
                      <a:pt x="1822104" y="692082"/>
                    </a:lnTo>
                    <a:lnTo>
                      <a:pt x="1782606" y="1080894"/>
                    </a:lnTo>
                    <a:lnTo>
                      <a:pt x="1800361" y="1089772"/>
                    </a:lnTo>
                    <a:lnTo>
                      <a:pt x="1720462" y="1382735"/>
                    </a:lnTo>
                    <a:lnTo>
                      <a:pt x="1605053" y="1382735"/>
                    </a:lnTo>
                    <a:lnTo>
                      <a:pt x="1514094" y="1922091"/>
                    </a:lnTo>
                    <a:lnTo>
                      <a:pt x="1587297" y="1959784"/>
                    </a:lnTo>
                    <a:lnTo>
                      <a:pt x="1423657" y="2062037"/>
                    </a:lnTo>
                    <a:lnTo>
                      <a:pt x="1473886" y="2140871"/>
                    </a:lnTo>
                    <a:lnTo>
                      <a:pt x="889087" y="2553284"/>
                    </a:lnTo>
                    <a:lnTo>
                      <a:pt x="851839" y="2507719"/>
                    </a:lnTo>
                    <a:lnTo>
                      <a:pt x="184626" y="2270502"/>
                    </a:lnTo>
                    <a:lnTo>
                      <a:pt x="0" y="2219419"/>
                    </a:lnTo>
                    <a:lnTo>
                      <a:pt x="191322" y="1723171"/>
                    </a:lnTo>
                    <a:lnTo>
                      <a:pt x="308913" y="1762670"/>
                    </a:lnTo>
                    <a:lnTo>
                      <a:pt x="395508" y="1488364"/>
                    </a:lnTo>
                    <a:lnTo>
                      <a:pt x="474504" y="1538922"/>
                    </a:lnTo>
                    <a:lnTo>
                      <a:pt x="691555" y="855868"/>
                    </a:lnTo>
                    <a:lnTo>
                      <a:pt x="1158085" y="210883"/>
                    </a:lnTo>
                    <a:lnTo>
                      <a:pt x="1301030" y="0"/>
                    </a:lnTo>
                    <a:close/>
                  </a:path>
                </a:pathLst>
              </a:custGeom>
              <a:solidFill>
                <a:srgbClr val="F1BA4D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6">
                <a:extLst>
                  <a:ext uri="{FF2B5EF4-FFF2-40B4-BE49-F238E27FC236}">
                    <a16:creationId xmlns:a16="http://schemas.microsoft.com/office/drawing/2014/main" id="{742060E8-2240-476E-A3BF-0B765CC0A7F0}"/>
                  </a:ext>
                </a:extLst>
              </p:cNvPr>
              <p:cNvSpPr/>
              <p:nvPr/>
            </p:nvSpPr>
            <p:spPr>
              <a:xfrm>
                <a:off x="745724" y="4400084"/>
                <a:ext cx="2219418" cy="1786141"/>
              </a:xfrm>
              <a:custGeom>
                <a:avLst/>
                <a:gdLst>
                  <a:gd name="connsiteX0" fmla="*/ 656948 w 2219418"/>
                  <a:gd name="connsiteY0" fmla="*/ 1757779 h 1757779"/>
                  <a:gd name="connsiteX1" fmla="*/ 1961965 w 2219418"/>
                  <a:gd name="connsiteY1" fmla="*/ 648070 h 1757779"/>
                  <a:gd name="connsiteX2" fmla="*/ 1953088 w 2219418"/>
                  <a:gd name="connsiteY2" fmla="*/ 621437 h 1757779"/>
                  <a:gd name="connsiteX3" fmla="*/ 2068497 w 2219418"/>
                  <a:gd name="connsiteY3" fmla="*/ 372862 h 1757779"/>
                  <a:gd name="connsiteX4" fmla="*/ 2041864 w 2219418"/>
                  <a:gd name="connsiteY4" fmla="*/ 328474 h 1757779"/>
                  <a:gd name="connsiteX5" fmla="*/ 2095130 w 2219418"/>
                  <a:gd name="connsiteY5" fmla="*/ 248575 h 1757779"/>
                  <a:gd name="connsiteX6" fmla="*/ 2219418 w 2219418"/>
                  <a:gd name="connsiteY6" fmla="*/ 97655 h 1757779"/>
                  <a:gd name="connsiteX7" fmla="*/ 2139519 w 2219418"/>
                  <a:gd name="connsiteY7" fmla="*/ 0 h 1757779"/>
                  <a:gd name="connsiteX8" fmla="*/ 1367161 w 2219418"/>
                  <a:gd name="connsiteY8" fmla="*/ 532660 h 1757779"/>
                  <a:gd name="connsiteX9" fmla="*/ 1278385 w 2219418"/>
                  <a:gd name="connsiteY9" fmla="*/ 497150 h 1757779"/>
                  <a:gd name="connsiteX10" fmla="*/ 710214 w 2219418"/>
                  <a:gd name="connsiteY10" fmla="*/ 301841 h 1757779"/>
                  <a:gd name="connsiteX11" fmla="*/ 0 w 2219418"/>
                  <a:gd name="connsiteY11" fmla="*/ 1136342 h 1757779"/>
                  <a:gd name="connsiteX12" fmla="*/ 17756 w 2219418"/>
                  <a:gd name="connsiteY12" fmla="*/ 1633492 h 1757779"/>
                  <a:gd name="connsiteX13" fmla="*/ 213064 w 2219418"/>
                  <a:gd name="connsiteY13" fmla="*/ 1731146 h 1757779"/>
                  <a:gd name="connsiteX14" fmla="*/ 479394 w 2219418"/>
                  <a:gd name="connsiteY14" fmla="*/ 1757779 h 1757779"/>
                  <a:gd name="connsiteX15" fmla="*/ 656948 w 2219418"/>
                  <a:gd name="connsiteY15" fmla="*/ 1757779 h 1757779"/>
                  <a:gd name="connsiteX0" fmla="*/ 656948 w 2219418"/>
                  <a:gd name="connsiteY0" fmla="*/ 1757779 h 1757779"/>
                  <a:gd name="connsiteX1" fmla="*/ 1972013 w 2219418"/>
                  <a:gd name="connsiteY1" fmla="*/ 658118 h 1757779"/>
                  <a:gd name="connsiteX2" fmla="*/ 1953088 w 2219418"/>
                  <a:gd name="connsiteY2" fmla="*/ 621437 h 1757779"/>
                  <a:gd name="connsiteX3" fmla="*/ 2068497 w 2219418"/>
                  <a:gd name="connsiteY3" fmla="*/ 372862 h 1757779"/>
                  <a:gd name="connsiteX4" fmla="*/ 2041864 w 2219418"/>
                  <a:gd name="connsiteY4" fmla="*/ 328474 h 1757779"/>
                  <a:gd name="connsiteX5" fmla="*/ 2095130 w 2219418"/>
                  <a:gd name="connsiteY5" fmla="*/ 248575 h 1757779"/>
                  <a:gd name="connsiteX6" fmla="*/ 2219418 w 2219418"/>
                  <a:gd name="connsiteY6" fmla="*/ 97655 h 1757779"/>
                  <a:gd name="connsiteX7" fmla="*/ 2139519 w 2219418"/>
                  <a:gd name="connsiteY7" fmla="*/ 0 h 1757779"/>
                  <a:gd name="connsiteX8" fmla="*/ 1367161 w 2219418"/>
                  <a:gd name="connsiteY8" fmla="*/ 532660 h 1757779"/>
                  <a:gd name="connsiteX9" fmla="*/ 1278385 w 2219418"/>
                  <a:gd name="connsiteY9" fmla="*/ 497150 h 1757779"/>
                  <a:gd name="connsiteX10" fmla="*/ 710214 w 2219418"/>
                  <a:gd name="connsiteY10" fmla="*/ 301841 h 1757779"/>
                  <a:gd name="connsiteX11" fmla="*/ 0 w 2219418"/>
                  <a:gd name="connsiteY11" fmla="*/ 1136342 h 1757779"/>
                  <a:gd name="connsiteX12" fmla="*/ 17756 w 2219418"/>
                  <a:gd name="connsiteY12" fmla="*/ 1633492 h 1757779"/>
                  <a:gd name="connsiteX13" fmla="*/ 213064 w 2219418"/>
                  <a:gd name="connsiteY13" fmla="*/ 1731146 h 1757779"/>
                  <a:gd name="connsiteX14" fmla="*/ 479394 w 2219418"/>
                  <a:gd name="connsiteY14" fmla="*/ 1757779 h 1757779"/>
                  <a:gd name="connsiteX15" fmla="*/ 656948 w 2219418"/>
                  <a:gd name="connsiteY15" fmla="*/ 1757779 h 1757779"/>
                  <a:gd name="connsiteX0" fmla="*/ 656948 w 2219418"/>
                  <a:gd name="connsiteY0" fmla="*/ 1757779 h 1757779"/>
                  <a:gd name="connsiteX1" fmla="*/ 1972013 w 2219418"/>
                  <a:gd name="connsiteY1" fmla="*/ 658118 h 1757779"/>
                  <a:gd name="connsiteX2" fmla="*/ 1953088 w 2219418"/>
                  <a:gd name="connsiteY2" fmla="*/ 621437 h 1757779"/>
                  <a:gd name="connsiteX3" fmla="*/ 2093618 w 2219418"/>
                  <a:gd name="connsiteY3" fmla="*/ 377886 h 1757779"/>
                  <a:gd name="connsiteX4" fmla="*/ 2041864 w 2219418"/>
                  <a:gd name="connsiteY4" fmla="*/ 328474 h 1757779"/>
                  <a:gd name="connsiteX5" fmla="*/ 2095130 w 2219418"/>
                  <a:gd name="connsiteY5" fmla="*/ 248575 h 1757779"/>
                  <a:gd name="connsiteX6" fmla="*/ 2219418 w 2219418"/>
                  <a:gd name="connsiteY6" fmla="*/ 97655 h 1757779"/>
                  <a:gd name="connsiteX7" fmla="*/ 2139519 w 2219418"/>
                  <a:gd name="connsiteY7" fmla="*/ 0 h 1757779"/>
                  <a:gd name="connsiteX8" fmla="*/ 1367161 w 2219418"/>
                  <a:gd name="connsiteY8" fmla="*/ 532660 h 1757779"/>
                  <a:gd name="connsiteX9" fmla="*/ 1278385 w 2219418"/>
                  <a:gd name="connsiteY9" fmla="*/ 497150 h 1757779"/>
                  <a:gd name="connsiteX10" fmla="*/ 710214 w 2219418"/>
                  <a:gd name="connsiteY10" fmla="*/ 301841 h 1757779"/>
                  <a:gd name="connsiteX11" fmla="*/ 0 w 2219418"/>
                  <a:gd name="connsiteY11" fmla="*/ 1136342 h 1757779"/>
                  <a:gd name="connsiteX12" fmla="*/ 17756 w 2219418"/>
                  <a:gd name="connsiteY12" fmla="*/ 1633492 h 1757779"/>
                  <a:gd name="connsiteX13" fmla="*/ 213064 w 2219418"/>
                  <a:gd name="connsiteY13" fmla="*/ 1731146 h 1757779"/>
                  <a:gd name="connsiteX14" fmla="*/ 479394 w 2219418"/>
                  <a:gd name="connsiteY14" fmla="*/ 1757779 h 1757779"/>
                  <a:gd name="connsiteX15" fmla="*/ 656948 w 2219418"/>
                  <a:gd name="connsiteY15" fmla="*/ 1757779 h 1757779"/>
                  <a:gd name="connsiteX0" fmla="*/ 656948 w 2219418"/>
                  <a:gd name="connsiteY0" fmla="*/ 1757779 h 1757779"/>
                  <a:gd name="connsiteX1" fmla="*/ 1972013 w 2219418"/>
                  <a:gd name="connsiteY1" fmla="*/ 658118 h 1757779"/>
                  <a:gd name="connsiteX2" fmla="*/ 1953088 w 2219418"/>
                  <a:gd name="connsiteY2" fmla="*/ 621437 h 1757779"/>
                  <a:gd name="connsiteX3" fmla="*/ 2093618 w 2219418"/>
                  <a:gd name="connsiteY3" fmla="*/ 377886 h 1757779"/>
                  <a:gd name="connsiteX4" fmla="*/ 2041864 w 2219418"/>
                  <a:gd name="connsiteY4" fmla="*/ 328474 h 1757779"/>
                  <a:gd name="connsiteX5" fmla="*/ 2135323 w 2219418"/>
                  <a:gd name="connsiteY5" fmla="*/ 243551 h 1757779"/>
                  <a:gd name="connsiteX6" fmla="*/ 2219418 w 2219418"/>
                  <a:gd name="connsiteY6" fmla="*/ 97655 h 1757779"/>
                  <a:gd name="connsiteX7" fmla="*/ 2139519 w 2219418"/>
                  <a:gd name="connsiteY7" fmla="*/ 0 h 1757779"/>
                  <a:gd name="connsiteX8" fmla="*/ 1367161 w 2219418"/>
                  <a:gd name="connsiteY8" fmla="*/ 532660 h 1757779"/>
                  <a:gd name="connsiteX9" fmla="*/ 1278385 w 2219418"/>
                  <a:gd name="connsiteY9" fmla="*/ 497150 h 1757779"/>
                  <a:gd name="connsiteX10" fmla="*/ 710214 w 2219418"/>
                  <a:gd name="connsiteY10" fmla="*/ 301841 h 1757779"/>
                  <a:gd name="connsiteX11" fmla="*/ 0 w 2219418"/>
                  <a:gd name="connsiteY11" fmla="*/ 1136342 h 1757779"/>
                  <a:gd name="connsiteX12" fmla="*/ 17756 w 2219418"/>
                  <a:gd name="connsiteY12" fmla="*/ 1633492 h 1757779"/>
                  <a:gd name="connsiteX13" fmla="*/ 213064 w 2219418"/>
                  <a:gd name="connsiteY13" fmla="*/ 1731146 h 1757779"/>
                  <a:gd name="connsiteX14" fmla="*/ 479394 w 2219418"/>
                  <a:gd name="connsiteY14" fmla="*/ 1757779 h 1757779"/>
                  <a:gd name="connsiteX15" fmla="*/ 656948 w 2219418"/>
                  <a:gd name="connsiteY15" fmla="*/ 1757779 h 1757779"/>
                  <a:gd name="connsiteX0" fmla="*/ 656948 w 2219418"/>
                  <a:gd name="connsiteY0" fmla="*/ 1757779 h 1782900"/>
                  <a:gd name="connsiteX1" fmla="*/ 1972013 w 2219418"/>
                  <a:gd name="connsiteY1" fmla="*/ 658118 h 1782900"/>
                  <a:gd name="connsiteX2" fmla="*/ 1953088 w 2219418"/>
                  <a:gd name="connsiteY2" fmla="*/ 621437 h 1782900"/>
                  <a:gd name="connsiteX3" fmla="*/ 2093618 w 2219418"/>
                  <a:gd name="connsiteY3" fmla="*/ 377886 h 1782900"/>
                  <a:gd name="connsiteX4" fmla="*/ 2041864 w 2219418"/>
                  <a:gd name="connsiteY4" fmla="*/ 328474 h 1782900"/>
                  <a:gd name="connsiteX5" fmla="*/ 2135323 w 2219418"/>
                  <a:gd name="connsiteY5" fmla="*/ 243551 h 1782900"/>
                  <a:gd name="connsiteX6" fmla="*/ 2219418 w 2219418"/>
                  <a:gd name="connsiteY6" fmla="*/ 97655 h 1782900"/>
                  <a:gd name="connsiteX7" fmla="*/ 2139519 w 2219418"/>
                  <a:gd name="connsiteY7" fmla="*/ 0 h 1782900"/>
                  <a:gd name="connsiteX8" fmla="*/ 1367161 w 2219418"/>
                  <a:gd name="connsiteY8" fmla="*/ 532660 h 1782900"/>
                  <a:gd name="connsiteX9" fmla="*/ 1278385 w 2219418"/>
                  <a:gd name="connsiteY9" fmla="*/ 497150 h 1782900"/>
                  <a:gd name="connsiteX10" fmla="*/ 710214 w 2219418"/>
                  <a:gd name="connsiteY10" fmla="*/ 301841 h 1782900"/>
                  <a:gd name="connsiteX11" fmla="*/ 0 w 2219418"/>
                  <a:gd name="connsiteY11" fmla="*/ 1136342 h 1782900"/>
                  <a:gd name="connsiteX12" fmla="*/ 17756 w 2219418"/>
                  <a:gd name="connsiteY12" fmla="*/ 1633492 h 1782900"/>
                  <a:gd name="connsiteX13" fmla="*/ 213064 w 2219418"/>
                  <a:gd name="connsiteY13" fmla="*/ 1731146 h 1782900"/>
                  <a:gd name="connsiteX14" fmla="*/ 459297 w 2219418"/>
                  <a:gd name="connsiteY14" fmla="*/ 1782900 h 1782900"/>
                  <a:gd name="connsiteX15" fmla="*/ 656948 w 2219418"/>
                  <a:gd name="connsiteY15" fmla="*/ 1757779 h 1782900"/>
                  <a:gd name="connsiteX0" fmla="*/ 656948 w 2219418"/>
                  <a:gd name="connsiteY0" fmla="*/ 1757779 h 1782900"/>
                  <a:gd name="connsiteX1" fmla="*/ 1972013 w 2219418"/>
                  <a:gd name="connsiteY1" fmla="*/ 658118 h 1782900"/>
                  <a:gd name="connsiteX2" fmla="*/ 1953088 w 2219418"/>
                  <a:gd name="connsiteY2" fmla="*/ 621437 h 1782900"/>
                  <a:gd name="connsiteX3" fmla="*/ 2093618 w 2219418"/>
                  <a:gd name="connsiteY3" fmla="*/ 377886 h 1782900"/>
                  <a:gd name="connsiteX4" fmla="*/ 2041864 w 2219418"/>
                  <a:gd name="connsiteY4" fmla="*/ 328474 h 1782900"/>
                  <a:gd name="connsiteX5" fmla="*/ 2135323 w 2219418"/>
                  <a:gd name="connsiteY5" fmla="*/ 243551 h 1782900"/>
                  <a:gd name="connsiteX6" fmla="*/ 2219418 w 2219418"/>
                  <a:gd name="connsiteY6" fmla="*/ 97655 h 1782900"/>
                  <a:gd name="connsiteX7" fmla="*/ 2139519 w 2219418"/>
                  <a:gd name="connsiteY7" fmla="*/ 0 h 1782900"/>
                  <a:gd name="connsiteX8" fmla="*/ 1367161 w 2219418"/>
                  <a:gd name="connsiteY8" fmla="*/ 532660 h 1782900"/>
                  <a:gd name="connsiteX9" fmla="*/ 1278385 w 2219418"/>
                  <a:gd name="connsiteY9" fmla="*/ 497150 h 1782900"/>
                  <a:gd name="connsiteX10" fmla="*/ 710214 w 2219418"/>
                  <a:gd name="connsiteY10" fmla="*/ 301841 h 1782900"/>
                  <a:gd name="connsiteX11" fmla="*/ 0 w 2219418"/>
                  <a:gd name="connsiteY11" fmla="*/ 1136342 h 1782900"/>
                  <a:gd name="connsiteX12" fmla="*/ 17756 w 2219418"/>
                  <a:gd name="connsiteY12" fmla="*/ 1633492 h 1782900"/>
                  <a:gd name="connsiteX13" fmla="*/ 213064 w 2219418"/>
                  <a:gd name="connsiteY13" fmla="*/ 1731146 h 1782900"/>
                  <a:gd name="connsiteX14" fmla="*/ 459297 w 2219418"/>
                  <a:gd name="connsiteY14" fmla="*/ 1782900 h 1782900"/>
                  <a:gd name="connsiteX15" fmla="*/ 656948 w 2219418"/>
                  <a:gd name="connsiteY15" fmla="*/ 1757779 h 1782900"/>
                  <a:gd name="connsiteX0" fmla="*/ 656948 w 2219418"/>
                  <a:gd name="connsiteY0" fmla="*/ 1757779 h 1782900"/>
                  <a:gd name="connsiteX1" fmla="*/ 1972013 w 2219418"/>
                  <a:gd name="connsiteY1" fmla="*/ 658118 h 1782900"/>
                  <a:gd name="connsiteX2" fmla="*/ 1953088 w 2219418"/>
                  <a:gd name="connsiteY2" fmla="*/ 621437 h 1782900"/>
                  <a:gd name="connsiteX3" fmla="*/ 2093618 w 2219418"/>
                  <a:gd name="connsiteY3" fmla="*/ 377886 h 1782900"/>
                  <a:gd name="connsiteX4" fmla="*/ 2041864 w 2219418"/>
                  <a:gd name="connsiteY4" fmla="*/ 328474 h 1782900"/>
                  <a:gd name="connsiteX5" fmla="*/ 2135323 w 2219418"/>
                  <a:gd name="connsiteY5" fmla="*/ 243551 h 1782900"/>
                  <a:gd name="connsiteX6" fmla="*/ 2219418 w 2219418"/>
                  <a:gd name="connsiteY6" fmla="*/ 97655 h 1782900"/>
                  <a:gd name="connsiteX7" fmla="*/ 2139519 w 2219418"/>
                  <a:gd name="connsiteY7" fmla="*/ 0 h 1782900"/>
                  <a:gd name="connsiteX8" fmla="*/ 1367161 w 2219418"/>
                  <a:gd name="connsiteY8" fmla="*/ 532660 h 1782900"/>
                  <a:gd name="connsiteX9" fmla="*/ 1278385 w 2219418"/>
                  <a:gd name="connsiteY9" fmla="*/ 497150 h 1782900"/>
                  <a:gd name="connsiteX10" fmla="*/ 710214 w 2219418"/>
                  <a:gd name="connsiteY10" fmla="*/ 301841 h 1782900"/>
                  <a:gd name="connsiteX11" fmla="*/ 0 w 2219418"/>
                  <a:gd name="connsiteY11" fmla="*/ 1126294 h 1782900"/>
                  <a:gd name="connsiteX12" fmla="*/ 17756 w 2219418"/>
                  <a:gd name="connsiteY12" fmla="*/ 1633492 h 1782900"/>
                  <a:gd name="connsiteX13" fmla="*/ 213064 w 2219418"/>
                  <a:gd name="connsiteY13" fmla="*/ 1731146 h 1782900"/>
                  <a:gd name="connsiteX14" fmla="*/ 459297 w 2219418"/>
                  <a:gd name="connsiteY14" fmla="*/ 1782900 h 1782900"/>
                  <a:gd name="connsiteX15" fmla="*/ 656948 w 2219418"/>
                  <a:gd name="connsiteY15" fmla="*/ 1757779 h 1782900"/>
                  <a:gd name="connsiteX0" fmla="*/ 656948 w 2219418"/>
                  <a:gd name="connsiteY0" fmla="*/ 1757779 h 1782900"/>
                  <a:gd name="connsiteX1" fmla="*/ 1972013 w 2219418"/>
                  <a:gd name="connsiteY1" fmla="*/ 658118 h 1782900"/>
                  <a:gd name="connsiteX2" fmla="*/ 1953088 w 2219418"/>
                  <a:gd name="connsiteY2" fmla="*/ 621437 h 1782900"/>
                  <a:gd name="connsiteX3" fmla="*/ 2093618 w 2219418"/>
                  <a:gd name="connsiteY3" fmla="*/ 377886 h 1782900"/>
                  <a:gd name="connsiteX4" fmla="*/ 2145539 w 2219418"/>
                  <a:gd name="connsiteY4" fmla="*/ 332462 h 1782900"/>
                  <a:gd name="connsiteX5" fmla="*/ 2135323 w 2219418"/>
                  <a:gd name="connsiteY5" fmla="*/ 243551 h 1782900"/>
                  <a:gd name="connsiteX6" fmla="*/ 2219418 w 2219418"/>
                  <a:gd name="connsiteY6" fmla="*/ 97655 h 1782900"/>
                  <a:gd name="connsiteX7" fmla="*/ 2139519 w 2219418"/>
                  <a:gd name="connsiteY7" fmla="*/ 0 h 1782900"/>
                  <a:gd name="connsiteX8" fmla="*/ 1367161 w 2219418"/>
                  <a:gd name="connsiteY8" fmla="*/ 532660 h 1782900"/>
                  <a:gd name="connsiteX9" fmla="*/ 1278385 w 2219418"/>
                  <a:gd name="connsiteY9" fmla="*/ 497150 h 1782900"/>
                  <a:gd name="connsiteX10" fmla="*/ 710214 w 2219418"/>
                  <a:gd name="connsiteY10" fmla="*/ 301841 h 1782900"/>
                  <a:gd name="connsiteX11" fmla="*/ 0 w 2219418"/>
                  <a:gd name="connsiteY11" fmla="*/ 1126294 h 1782900"/>
                  <a:gd name="connsiteX12" fmla="*/ 17756 w 2219418"/>
                  <a:gd name="connsiteY12" fmla="*/ 1633492 h 1782900"/>
                  <a:gd name="connsiteX13" fmla="*/ 213064 w 2219418"/>
                  <a:gd name="connsiteY13" fmla="*/ 1731146 h 1782900"/>
                  <a:gd name="connsiteX14" fmla="*/ 459297 w 2219418"/>
                  <a:gd name="connsiteY14" fmla="*/ 1782900 h 1782900"/>
                  <a:gd name="connsiteX15" fmla="*/ 656948 w 2219418"/>
                  <a:gd name="connsiteY15" fmla="*/ 1757779 h 1782900"/>
                  <a:gd name="connsiteX0" fmla="*/ 656948 w 2219418"/>
                  <a:gd name="connsiteY0" fmla="*/ 1757779 h 1782900"/>
                  <a:gd name="connsiteX1" fmla="*/ 1972013 w 2219418"/>
                  <a:gd name="connsiteY1" fmla="*/ 658118 h 1782900"/>
                  <a:gd name="connsiteX2" fmla="*/ 1953088 w 2219418"/>
                  <a:gd name="connsiteY2" fmla="*/ 621437 h 1782900"/>
                  <a:gd name="connsiteX3" fmla="*/ 2093618 w 2219418"/>
                  <a:gd name="connsiteY3" fmla="*/ 377886 h 1782900"/>
                  <a:gd name="connsiteX4" fmla="*/ 2025914 w 2219418"/>
                  <a:gd name="connsiteY4" fmla="*/ 368349 h 1782900"/>
                  <a:gd name="connsiteX5" fmla="*/ 2135323 w 2219418"/>
                  <a:gd name="connsiteY5" fmla="*/ 243551 h 1782900"/>
                  <a:gd name="connsiteX6" fmla="*/ 2219418 w 2219418"/>
                  <a:gd name="connsiteY6" fmla="*/ 97655 h 1782900"/>
                  <a:gd name="connsiteX7" fmla="*/ 2139519 w 2219418"/>
                  <a:gd name="connsiteY7" fmla="*/ 0 h 1782900"/>
                  <a:gd name="connsiteX8" fmla="*/ 1367161 w 2219418"/>
                  <a:gd name="connsiteY8" fmla="*/ 532660 h 1782900"/>
                  <a:gd name="connsiteX9" fmla="*/ 1278385 w 2219418"/>
                  <a:gd name="connsiteY9" fmla="*/ 497150 h 1782900"/>
                  <a:gd name="connsiteX10" fmla="*/ 710214 w 2219418"/>
                  <a:gd name="connsiteY10" fmla="*/ 301841 h 1782900"/>
                  <a:gd name="connsiteX11" fmla="*/ 0 w 2219418"/>
                  <a:gd name="connsiteY11" fmla="*/ 1126294 h 1782900"/>
                  <a:gd name="connsiteX12" fmla="*/ 17756 w 2219418"/>
                  <a:gd name="connsiteY12" fmla="*/ 1633492 h 1782900"/>
                  <a:gd name="connsiteX13" fmla="*/ 213064 w 2219418"/>
                  <a:gd name="connsiteY13" fmla="*/ 1731146 h 1782900"/>
                  <a:gd name="connsiteX14" fmla="*/ 459297 w 2219418"/>
                  <a:gd name="connsiteY14" fmla="*/ 1782900 h 1782900"/>
                  <a:gd name="connsiteX15" fmla="*/ 656948 w 2219418"/>
                  <a:gd name="connsiteY15" fmla="*/ 1757779 h 1782900"/>
                  <a:gd name="connsiteX0" fmla="*/ 656948 w 2219418"/>
                  <a:gd name="connsiteY0" fmla="*/ 1757779 h 1782900"/>
                  <a:gd name="connsiteX1" fmla="*/ 1972013 w 2219418"/>
                  <a:gd name="connsiteY1" fmla="*/ 658118 h 1782900"/>
                  <a:gd name="connsiteX2" fmla="*/ 1953088 w 2219418"/>
                  <a:gd name="connsiteY2" fmla="*/ 621437 h 1782900"/>
                  <a:gd name="connsiteX3" fmla="*/ 2093618 w 2219418"/>
                  <a:gd name="connsiteY3" fmla="*/ 377886 h 1782900"/>
                  <a:gd name="connsiteX4" fmla="*/ 2025914 w 2219418"/>
                  <a:gd name="connsiteY4" fmla="*/ 368349 h 1782900"/>
                  <a:gd name="connsiteX5" fmla="*/ 2135323 w 2219418"/>
                  <a:gd name="connsiteY5" fmla="*/ 243551 h 1782900"/>
                  <a:gd name="connsiteX6" fmla="*/ 2219418 w 2219418"/>
                  <a:gd name="connsiteY6" fmla="*/ 97655 h 1782900"/>
                  <a:gd name="connsiteX7" fmla="*/ 2181094 w 2219418"/>
                  <a:gd name="connsiteY7" fmla="*/ 40621 h 1782900"/>
                  <a:gd name="connsiteX8" fmla="*/ 2139519 w 2219418"/>
                  <a:gd name="connsiteY8" fmla="*/ 0 h 1782900"/>
                  <a:gd name="connsiteX9" fmla="*/ 1367161 w 2219418"/>
                  <a:gd name="connsiteY9" fmla="*/ 532660 h 1782900"/>
                  <a:gd name="connsiteX10" fmla="*/ 1278385 w 2219418"/>
                  <a:gd name="connsiteY10" fmla="*/ 497150 h 1782900"/>
                  <a:gd name="connsiteX11" fmla="*/ 710214 w 2219418"/>
                  <a:gd name="connsiteY11" fmla="*/ 301841 h 1782900"/>
                  <a:gd name="connsiteX12" fmla="*/ 0 w 2219418"/>
                  <a:gd name="connsiteY12" fmla="*/ 1126294 h 1782900"/>
                  <a:gd name="connsiteX13" fmla="*/ 17756 w 2219418"/>
                  <a:gd name="connsiteY13" fmla="*/ 1633492 h 1782900"/>
                  <a:gd name="connsiteX14" fmla="*/ 213064 w 2219418"/>
                  <a:gd name="connsiteY14" fmla="*/ 1731146 h 1782900"/>
                  <a:gd name="connsiteX15" fmla="*/ 459297 w 2219418"/>
                  <a:gd name="connsiteY15" fmla="*/ 1782900 h 1782900"/>
                  <a:gd name="connsiteX16" fmla="*/ 656948 w 2219418"/>
                  <a:gd name="connsiteY16" fmla="*/ 1757779 h 1782900"/>
                  <a:gd name="connsiteX0" fmla="*/ 656948 w 2219418"/>
                  <a:gd name="connsiteY0" fmla="*/ 1717158 h 1742279"/>
                  <a:gd name="connsiteX1" fmla="*/ 1972013 w 2219418"/>
                  <a:gd name="connsiteY1" fmla="*/ 617497 h 1742279"/>
                  <a:gd name="connsiteX2" fmla="*/ 1953088 w 2219418"/>
                  <a:gd name="connsiteY2" fmla="*/ 580816 h 1742279"/>
                  <a:gd name="connsiteX3" fmla="*/ 2093618 w 2219418"/>
                  <a:gd name="connsiteY3" fmla="*/ 337265 h 1742279"/>
                  <a:gd name="connsiteX4" fmla="*/ 2025914 w 2219418"/>
                  <a:gd name="connsiteY4" fmla="*/ 327728 h 1742279"/>
                  <a:gd name="connsiteX5" fmla="*/ 2135323 w 2219418"/>
                  <a:gd name="connsiteY5" fmla="*/ 202930 h 1742279"/>
                  <a:gd name="connsiteX6" fmla="*/ 2219418 w 2219418"/>
                  <a:gd name="connsiteY6" fmla="*/ 57034 h 1742279"/>
                  <a:gd name="connsiteX7" fmla="*/ 2181094 w 2219418"/>
                  <a:gd name="connsiteY7" fmla="*/ 0 h 1742279"/>
                  <a:gd name="connsiteX8" fmla="*/ 1991982 w 2219418"/>
                  <a:gd name="connsiteY8" fmla="*/ 51091 h 1742279"/>
                  <a:gd name="connsiteX9" fmla="*/ 1367161 w 2219418"/>
                  <a:gd name="connsiteY9" fmla="*/ 492039 h 1742279"/>
                  <a:gd name="connsiteX10" fmla="*/ 1278385 w 2219418"/>
                  <a:gd name="connsiteY10" fmla="*/ 456529 h 1742279"/>
                  <a:gd name="connsiteX11" fmla="*/ 710214 w 2219418"/>
                  <a:gd name="connsiteY11" fmla="*/ 261220 h 1742279"/>
                  <a:gd name="connsiteX12" fmla="*/ 0 w 2219418"/>
                  <a:gd name="connsiteY12" fmla="*/ 1085673 h 1742279"/>
                  <a:gd name="connsiteX13" fmla="*/ 17756 w 2219418"/>
                  <a:gd name="connsiteY13" fmla="*/ 1592871 h 1742279"/>
                  <a:gd name="connsiteX14" fmla="*/ 213064 w 2219418"/>
                  <a:gd name="connsiteY14" fmla="*/ 1690525 h 1742279"/>
                  <a:gd name="connsiteX15" fmla="*/ 459297 w 2219418"/>
                  <a:gd name="connsiteY15" fmla="*/ 1742279 h 1742279"/>
                  <a:gd name="connsiteX16" fmla="*/ 656948 w 2219418"/>
                  <a:gd name="connsiteY16" fmla="*/ 1717158 h 1742279"/>
                  <a:gd name="connsiteX0" fmla="*/ 656948 w 2219418"/>
                  <a:gd name="connsiteY0" fmla="*/ 1761020 h 1786141"/>
                  <a:gd name="connsiteX1" fmla="*/ 1972013 w 2219418"/>
                  <a:gd name="connsiteY1" fmla="*/ 661359 h 1786141"/>
                  <a:gd name="connsiteX2" fmla="*/ 1953088 w 2219418"/>
                  <a:gd name="connsiteY2" fmla="*/ 624678 h 1786141"/>
                  <a:gd name="connsiteX3" fmla="*/ 2093618 w 2219418"/>
                  <a:gd name="connsiteY3" fmla="*/ 381127 h 1786141"/>
                  <a:gd name="connsiteX4" fmla="*/ 2025914 w 2219418"/>
                  <a:gd name="connsiteY4" fmla="*/ 371590 h 1786141"/>
                  <a:gd name="connsiteX5" fmla="*/ 2135323 w 2219418"/>
                  <a:gd name="connsiteY5" fmla="*/ 246792 h 1786141"/>
                  <a:gd name="connsiteX6" fmla="*/ 2219418 w 2219418"/>
                  <a:gd name="connsiteY6" fmla="*/ 100896 h 1786141"/>
                  <a:gd name="connsiteX7" fmla="*/ 2105332 w 2219418"/>
                  <a:gd name="connsiteY7" fmla="*/ 0 h 1786141"/>
                  <a:gd name="connsiteX8" fmla="*/ 1991982 w 2219418"/>
                  <a:gd name="connsiteY8" fmla="*/ 94953 h 1786141"/>
                  <a:gd name="connsiteX9" fmla="*/ 1367161 w 2219418"/>
                  <a:gd name="connsiteY9" fmla="*/ 535901 h 1786141"/>
                  <a:gd name="connsiteX10" fmla="*/ 1278385 w 2219418"/>
                  <a:gd name="connsiteY10" fmla="*/ 500391 h 1786141"/>
                  <a:gd name="connsiteX11" fmla="*/ 710214 w 2219418"/>
                  <a:gd name="connsiteY11" fmla="*/ 305082 h 1786141"/>
                  <a:gd name="connsiteX12" fmla="*/ 0 w 2219418"/>
                  <a:gd name="connsiteY12" fmla="*/ 1129535 h 1786141"/>
                  <a:gd name="connsiteX13" fmla="*/ 17756 w 2219418"/>
                  <a:gd name="connsiteY13" fmla="*/ 1636733 h 1786141"/>
                  <a:gd name="connsiteX14" fmla="*/ 213064 w 2219418"/>
                  <a:gd name="connsiteY14" fmla="*/ 1734387 h 1786141"/>
                  <a:gd name="connsiteX15" fmla="*/ 459297 w 2219418"/>
                  <a:gd name="connsiteY15" fmla="*/ 1786141 h 1786141"/>
                  <a:gd name="connsiteX16" fmla="*/ 656948 w 2219418"/>
                  <a:gd name="connsiteY16" fmla="*/ 1761020 h 178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19418" h="1786141">
                    <a:moveTo>
                      <a:pt x="656948" y="1761020"/>
                    </a:moveTo>
                    <a:lnTo>
                      <a:pt x="1972013" y="661359"/>
                    </a:lnTo>
                    <a:lnTo>
                      <a:pt x="1953088" y="624678"/>
                    </a:lnTo>
                    <a:lnTo>
                      <a:pt x="2093618" y="381127"/>
                    </a:lnTo>
                    <a:lnTo>
                      <a:pt x="2025914" y="371590"/>
                    </a:lnTo>
                    <a:lnTo>
                      <a:pt x="2135323" y="246792"/>
                    </a:lnTo>
                    <a:lnTo>
                      <a:pt x="2219418" y="100896"/>
                    </a:lnTo>
                    <a:lnTo>
                      <a:pt x="2105332" y="0"/>
                    </a:lnTo>
                    <a:lnTo>
                      <a:pt x="1991982" y="94953"/>
                    </a:lnTo>
                    <a:lnTo>
                      <a:pt x="1367161" y="535901"/>
                    </a:lnTo>
                    <a:lnTo>
                      <a:pt x="1278385" y="500391"/>
                    </a:lnTo>
                    <a:lnTo>
                      <a:pt x="710214" y="305082"/>
                    </a:lnTo>
                    <a:lnTo>
                      <a:pt x="0" y="1129535"/>
                    </a:lnTo>
                    <a:lnTo>
                      <a:pt x="17756" y="1636733"/>
                    </a:lnTo>
                    <a:lnTo>
                      <a:pt x="213064" y="1734387"/>
                    </a:lnTo>
                    <a:lnTo>
                      <a:pt x="459297" y="1786141"/>
                    </a:lnTo>
                    <a:lnTo>
                      <a:pt x="656948" y="1761020"/>
                    </a:lnTo>
                    <a:close/>
                  </a:path>
                </a:pathLst>
              </a:custGeom>
              <a:solidFill>
                <a:srgbClr val="7B8DB4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22">
                <a:extLst>
                  <a:ext uri="{FF2B5EF4-FFF2-40B4-BE49-F238E27FC236}">
                    <a16:creationId xmlns:a16="http://schemas.microsoft.com/office/drawing/2014/main" id="{8A4EE358-2135-4EF6-9551-FA28E8F5E2BB}"/>
                  </a:ext>
                </a:extLst>
              </p:cNvPr>
              <p:cNvSpPr/>
              <p:nvPr/>
            </p:nvSpPr>
            <p:spPr>
              <a:xfrm>
                <a:off x="597877" y="3918857"/>
                <a:ext cx="3250642" cy="2557306"/>
              </a:xfrm>
              <a:custGeom>
                <a:avLst/>
                <a:gdLst>
                  <a:gd name="connsiteX0" fmla="*/ 1130439 w 3250642"/>
                  <a:gd name="connsiteY0" fmla="*/ 50242 h 2557306"/>
                  <a:gd name="connsiteX1" fmla="*/ 1266092 w 3250642"/>
                  <a:gd name="connsiteY1" fmla="*/ 90435 h 2557306"/>
                  <a:gd name="connsiteX2" fmla="*/ 1331407 w 3250642"/>
                  <a:gd name="connsiteY2" fmla="*/ 85411 h 2557306"/>
                  <a:gd name="connsiteX3" fmla="*/ 1668026 w 3250642"/>
                  <a:gd name="connsiteY3" fmla="*/ 15073 h 2557306"/>
                  <a:gd name="connsiteX4" fmla="*/ 1848897 w 3250642"/>
                  <a:gd name="connsiteY4" fmla="*/ 0 h 2557306"/>
                  <a:gd name="connsiteX5" fmla="*/ 2064936 w 3250642"/>
                  <a:gd name="connsiteY5" fmla="*/ 20097 h 2557306"/>
                  <a:gd name="connsiteX6" fmla="*/ 2220686 w 3250642"/>
                  <a:gd name="connsiteY6" fmla="*/ 40194 h 2557306"/>
                  <a:gd name="connsiteX7" fmla="*/ 2391508 w 3250642"/>
                  <a:gd name="connsiteY7" fmla="*/ 40194 h 2557306"/>
                  <a:gd name="connsiteX8" fmla="*/ 2512088 w 3250642"/>
                  <a:gd name="connsiteY8" fmla="*/ 55266 h 2557306"/>
                  <a:gd name="connsiteX9" fmla="*/ 2667837 w 3250642"/>
                  <a:gd name="connsiteY9" fmla="*/ 130629 h 2557306"/>
                  <a:gd name="connsiteX10" fmla="*/ 2823587 w 3250642"/>
                  <a:gd name="connsiteY10" fmla="*/ 216040 h 2557306"/>
                  <a:gd name="connsiteX11" fmla="*/ 2919046 w 3250642"/>
                  <a:gd name="connsiteY11" fmla="*/ 241161 h 2557306"/>
                  <a:gd name="connsiteX12" fmla="*/ 3019530 w 3250642"/>
                  <a:gd name="connsiteY12" fmla="*/ 251209 h 2557306"/>
                  <a:gd name="connsiteX13" fmla="*/ 3099916 w 3250642"/>
                  <a:gd name="connsiteY13" fmla="*/ 251209 h 2557306"/>
                  <a:gd name="connsiteX14" fmla="*/ 3155182 w 3250642"/>
                  <a:gd name="connsiteY14" fmla="*/ 236136 h 2557306"/>
                  <a:gd name="connsiteX15" fmla="*/ 3225521 w 3250642"/>
                  <a:gd name="connsiteY15" fmla="*/ 311499 h 2557306"/>
                  <a:gd name="connsiteX16" fmla="*/ 3250642 w 3250642"/>
                  <a:gd name="connsiteY16" fmla="*/ 432079 h 2557306"/>
                  <a:gd name="connsiteX17" fmla="*/ 3240593 w 3250642"/>
                  <a:gd name="connsiteY17" fmla="*/ 597877 h 2557306"/>
                  <a:gd name="connsiteX18" fmla="*/ 2924070 w 3250642"/>
                  <a:gd name="connsiteY18" fmla="*/ 1029956 h 2557306"/>
                  <a:gd name="connsiteX19" fmla="*/ 3160207 w 3250642"/>
                  <a:gd name="connsiteY19" fmla="*/ 1522325 h 2557306"/>
                  <a:gd name="connsiteX20" fmla="*/ 3145134 w 3250642"/>
                  <a:gd name="connsiteY20" fmla="*/ 1949380 h 2557306"/>
                  <a:gd name="connsiteX21" fmla="*/ 2989385 w 3250642"/>
                  <a:gd name="connsiteY21" fmla="*/ 2225710 h 2557306"/>
                  <a:gd name="connsiteX22" fmla="*/ 2954215 w 3250642"/>
                  <a:gd name="connsiteY22" fmla="*/ 2326194 h 2557306"/>
                  <a:gd name="connsiteX23" fmla="*/ 2949191 w 3250642"/>
                  <a:gd name="connsiteY23" fmla="*/ 2406580 h 2557306"/>
                  <a:gd name="connsiteX24" fmla="*/ 2798466 w 3250642"/>
                  <a:gd name="connsiteY24" fmla="*/ 2451798 h 2557306"/>
                  <a:gd name="connsiteX25" fmla="*/ 2612571 w 3250642"/>
                  <a:gd name="connsiteY25" fmla="*/ 2557306 h 2557306"/>
                  <a:gd name="connsiteX26" fmla="*/ 2537209 w 3250642"/>
                  <a:gd name="connsiteY26" fmla="*/ 2426677 h 2557306"/>
                  <a:gd name="connsiteX27" fmla="*/ 2542233 w 3250642"/>
                  <a:gd name="connsiteY27" fmla="*/ 2346290 h 2557306"/>
                  <a:gd name="connsiteX28" fmla="*/ 2552281 w 3250642"/>
                  <a:gd name="connsiteY28" fmla="*/ 2110154 h 2557306"/>
                  <a:gd name="connsiteX29" fmla="*/ 2512088 w 3250642"/>
                  <a:gd name="connsiteY29" fmla="*/ 2009670 h 2557306"/>
                  <a:gd name="connsiteX30" fmla="*/ 1743389 w 3250642"/>
                  <a:gd name="connsiteY30" fmla="*/ 2260879 h 2557306"/>
                  <a:gd name="connsiteX31" fmla="*/ 959618 w 3250642"/>
                  <a:gd name="connsiteY31" fmla="*/ 2260879 h 2557306"/>
                  <a:gd name="connsiteX32" fmla="*/ 874207 w 3250642"/>
                  <a:gd name="connsiteY32" fmla="*/ 2255855 h 2557306"/>
                  <a:gd name="connsiteX33" fmla="*/ 783771 w 3250642"/>
                  <a:gd name="connsiteY33" fmla="*/ 2240783 h 2557306"/>
                  <a:gd name="connsiteX34" fmla="*/ 587828 w 3250642"/>
                  <a:gd name="connsiteY34" fmla="*/ 2245807 h 2557306"/>
                  <a:gd name="connsiteX35" fmla="*/ 386861 w 3250642"/>
                  <a:gd name="connsiteY35" fmla="*/ 2200589 h 2557306"/>
                  <a:gd name="connsiteX36" fmla="*/ 145701 w 3250642"/>
                  <a:gd name="connsiteY36" fmla="*/ 2115178 h 2557306"/>
                  <a:gd name="connsiteX37" fmla="*/ 140677 w 3250642"/>
                  <a:gd name="connsiteY37" fmla="*/ 2059912 h 2557306"/>
                  <a:gd name="connsiteX38" fmla="*/ 45218 w 3250642"/>
                  <a:gd name="connsiteY38" fmla="*/ 2115178 h 2557306"/>
                  <a:gd name="connsiteX39" fmla="*/ 35169 w 3250642"/>
                  <a:gd name="connsiteY39" fmla="*/ 2034791 h 2557306"/>
                  <a:gd name="connsiteX40" fmla="*/ 10048 w 3250642"/>
                  <a:gd name="connsiteY40" fmla="*/ 1969477 h 2557306"/>
                  <a:gd name="connsiteX41" fmla="*/ 0 w 3250642"/>
                  <a:gd name="connsiteY41" fmla="*/ 1818752 h 2557306"/>
                  <a:gd name="connsiteX42" fmla="*/ 859134 w 3250642"/>
                  <a:gd name="connsiteY42" fmla="*/ 773723 h 2557306"/>
                  <a:gd name="connsiteX43" fmla="*/ 1130439 w 3250642"/>
                  <a:gd name="connsiteY43" fmla="*/ 50242 h 2557306"/>
                  <a:gd name="connsiteX0" fmla="*/ 1130439 w 3250642"/>
                  <a:gd name="connsiteY0" fmla="*/ 50242 h 2557306"/>
                  <a:gd name="connsiteX1" fmla="*/ 1266092 w 3250642"/>
                  <a:gd name="connsiteY1" fmla="*/ 90435 h 2557306"/>
                  <a:gd name="connsiteX2" fmla="*/ 1331407 w 3250642"/>
                  <a:gd name="connsiteY2" fmla="*/ 85411 h 2557306"/>
                  <a:gd name="connsiteX3" fmla="*/ 1668026 w 3250642"/>
                  <a:gd name="connsiteY3" fmla="*/ 15073 h 2557306"/>
                  <a:gd name="connsiteX4" fmla="*/ 1848897 w 3250642"/>
                  <a:gd name="connsiteY4" fmla="*/ 0 h 2557306"/>
                  <a:gd name="connsiteX5" fmla="*/ 2064936 w 3250642"/>
                  <a:gd name="connsiteY5" fmla="*/ 20097 h 2557306"/>
                  <a:gd name="connsiteX6" fmla="*/ 2220686 w 3250642"/>
                  <a:gd name="connsiteY6" fmla="*/ 40194 h 2557306"/>
                  <a:gd name="connsiteX7" fmla="*/ 2391508 w 3250642"/>
                  <a:gd name="connsiteY7" fmla="*/ 40194 h 2557306"/>
                  <a:gd name="connsiteX8" fmla="*/ 2512088 w 3250642"/>
                  <a:gd name="connsiteY8" fmla="*/ 55266 h 2557306"/>
                  <a:gd name="connsiteX9" fmla="*/ 2667837 w 3250642"/>
                  <a:gd name="connsiteY9" fmla="*/ 130629 h 2557306"/>
                  <a:gd name="connsiteX10" fmla="*/ 2823587 w 3250642"/>
                  <a:gd name="connsiteY10" fmla="*/ 216040 h 2557306"/>
                  <a:gd name="connsiteX11" fmla="*/ 2919046 w 3250642"/>
                  <a:gd name="connsiteY11" fmla="*/ 241161 h 2557306"/>
                  <a:gd name="connsiteX12" fmla="*/ 3019530 w 3250642"/>
                  <a:gd name="connsiteY12" fmla="*/ 251209 h 2557306"/>
                  <a:gd name="connsiteX13" fmla="*/ 3099916 w 3250642"/>
                  <a:gd name="connsiteY13" fmla="*/ 251209 h 2557306"/>
                  <a:gd name="connsiteX14" fmla="*/ 3155182 w 3250642"/>
                  <a:gd name="connsiteY14" fmla="*/ 236136 h 2557306"/>
                  <a:gd name="connsiteX15" fmla="*/ 3225521 w 3250642"/>
                  <a:gd name="connsiteY15" fmla="*/ 311499 h 2557306"/>
                  <a:gd name="connsiteX16" fmla="*/ 3250642 w 3250642"/>
                  <a:gd name="connsiteY16" fmla="*/ 432079 h 2557306"/>
                  <a:gd name="connsiteX17" fmla="*/ 3240593 w 3250642"/>
                  <a:gd name="connsiteY17" fmla="*/ 597877 h 2557306"/>
                  <a:gd name="connsiteX18" fmla="*/ 2924070 w 3250642"/>
                  <a:gd name="connsiteY18" fmla="*/ 1029956 h 2557306"/>
                  <a:gd name="connsiteX19" fmla="*/ 3160207 w 3250642"/>
                  <a:gd name="connsiteY19" fmla="*/ 1522325 h 2557306"/>
                  <a:gd name="connsiteX20" fmla="*/ 3145134 w 3250642"/>
                  <a:gd name="connsiteY20" fmla="*/ 1949380 h 2557306"/>
                  <a:gd name="connsiteX21" fmla="*/ 2989385 w 3250642"/>
                  <a:gd name="connsiteY21" fmla="*/ 2225710 h 2557306"/>
                  <a:gd name="connsiteX22" fmla="*/ 2954215 w 3250642"/>
                  <a:gd name="connsiteY22" fmla="*/ 2326194 h 2557306"/>
                  <a:gd name="connsiteX23" fmla="*/ 2949191 w 3250642"/>
                  <a:gd name="connsiteY23" fmla="*/ 2406580 h 2557306"/>
                  <a:gd name="connsiteX24" fmla="*/ 2798466 w 3250642"/>
                  <a:gd name="connsiteY24" fmla="*/ 2451798 h 2557306"/>
                  <a:gd name="connsiteX25" fmla="*/ 2612571 w 3250642"/>
                  <a:gd name="connsiteY25" fmla="*/ 2557306 h 2557306"/>
                  <a:gd name="connsiteX26" fmla="*/ 2537209 w 3250642"/>
                  <a:gd name="connsiteY26" fmla="*/ 2426677 h 2557306"/>
                  <a:gd name="connsiteX27" fmla="*/ 2542233 w 3250642"/>
                  <a:gd name="connsiteY27" fmla="*/ 2346290 h 2557306"/>
                  <a:gd name="connsiteX28" fmla="*/ 2552281 w 3250642"/>
                  <a:gd name="connsiteY28" fmla="*/ 2110154 h 2557306"/>
                  <a:gd name="connsiteX29" fmla="*/ 2512088 w 3250642"/>
                  <a:gd name="connsiteY29" fmla="*/ 2009670 h 2557306"/>
                  <a:gd name="connsiteX30" fmla="*/ 1743389 w 3250642"/>
                  <a:gd name="connsiteY30" fmla="*/ 2260879 h 2557306"/>
                  <a:gd name="connsiteX31" fmla="*/ 959618 w 3250642"/>
                  <a:gd name="connsiteY31" fmla="*/ 2260879 h 2557306"/>
                  <a:gd name="connsiteX32" fmla="*/ 859135 w 3250642"/>
                  <a:gd name="connsiteY32" fmla="*/ 2265904 h 2557306"/>
                  <a:gd name="connsiteX33" fmla="*/ 783771 w 3250642"/>
                  <a:gd name="connsiteY33" fmla="*/ 2240783 h 2557306"/>
                  <a:gd name="connsiteX34" fmla="*/ 587828 w 3250642"/>
                  <a:gd name="connsiteY34" fmla="*/ 2245807 h 2557306"/>
                  <a:gd name="connsiteX35" fmla="*/ 386861 w 3250642"/>
                  <a:gd name="connsiteY35" fmla="*/ 2200589 h 2557306"/>
                  <a:gd name="connsiteX36" fmla="*/ 145701 w 3250642"/>
                  <a:gd name="connsiteY36" fmla="*/ 2115178 h 2557306"/>
                  <a:gd name="connsiteX37" fmla="*/ 140677 w 3250642"/>
                  <a:gd name="connsiteY37" fmla="*/ 2059912 h 2557306"/>
                  <a:gd name="connsiteX38" fmla="*/ 45218 w 3250642"/>
                  <a:gd name="connsiteY38" fmla="*/ 2115178 h 2557306"/>
                  <a:gd name="connsiteX39" fmla="*/ 35169 w 3250642"/>
                  <a:gd name="connsiteY39" fmla="*/ 2034791 h 2557306"/>
                  <a:gd name="connsiteX40" fmla="*/ 10048 w 3250642"/>
                  <a:gd name="connsiteY40" fmla="*/ 1969477 h 2557306"/>
                  <a:gd name="connsiteX41" fmla="*/ 0 w 3250642"/>
                  <a:gd name="connsiteY41" fmla="*/ 1818752 h 2557306"/>
                  <a:gd name="connsiteX42" fmla="*/ 859134 w 3250642"/>
                  <a:gd name="connsiteY42" fmla="*/ 773723 h 2557306"/>
                  <a:gd name="connsiteX43" fmla="*/ 1130439 w 3250642"/>
                  <a:gd name="connsiteY43" fmla="*/ 50242 h 2557306"/>
                  <a:gd name="connsiteX0" fmla="*/ 1130439 w 3250642"/>
                  <a:gd name="connsiteY0" fmla="*/ 50242 h 2557306"/>
                  <a:gd name="connsiteX1" fmla="*/ 1266092 w 3250642"/>
                  <a:gd name="connsiteY1" fmla="*/ 90435 h 2557306"/>
                  <a:gd name="connsiteX2" fmla="*/ 1331407 w 3250642"/>
                  <a:gd name="connsiteY2" fmla="*/ 85411 h 2557306"/>
                  <a:gd name="connsiteX3" fmla="*/ 1668026 w 3250642"/>
                  <a:gd name="connsiteY3" fmla="*/ 15073 h 2557306"/>
                  <a:gd name="connsiteX4" fmla="*/ 1848897 w 3250642"/>
                  <a:gd name="connsiteY4" fmla="*/ 0 h 2557306"/>
                  <a:gd name="connsiteX5" fmla="*/ 2064936 w 3250642"/>
                  <a:gd name="connsiteY5" fmla="*/ 20097 h 2557306"/>
                  <a:gd name="connsiteX6" fmla="*/ 2220686 w 3250642"/>
                  <a:gd name="connsiteY6" fmla="*/ 40194 h 2557306"/>
                  <a:gd name="connsiteX7" fmla="*/ 2391508 w 3250642"/>
                  <a:gd name="connsiteY7" fmla="*/ 40194 h 2557306"/>
                  <a:gd name="connsiteX8" fmla="*/ 2512088 w 3250642"/>
                  <a:gd name="connsiteY8" fmla="*/ 55266 h 2557306"/>
                  <a:gd name="connsiteX9" fmla="*/ 2667837 w 3250642"/>
                  <a:gd name="connsiteY9" fmla="*/ 130629 h 2557306"/>
                  <a:gd name="connsiteX10" fmla="*/ 2823587 w 3250642"/>
                  <a:gd name="connsiteY10" fmla="*/ 216040 h 2557306"/>
                  <a:gd name="connsiteX11" fmla="*/ 2919046 w 3250642"/>
                  <a:gd name="connsiteY11" fmla="*/ 241161 h 2557306"/>
                  <a:gd name="connsiteX12" fmla="*/ 3019530 w 3250642"/>
                  <a:gd name="connsiteY12" fmla="*/ 251209 h 2557306"/>
                  <a:gd name="connsiteX13" fmla="*/ 3099916 w 3250642"/>
                  <a:gd name="connsiteY13" fmla="*/ 251209 h 2557306"/>
                  <a:gd name="connsiteX14" fmla="*/ 3155182 w 3250642"/>
                  <a:gd name="connsiteY14" fmla="*/ 236136 h 2557306"/>
                  <a:gd name="connsiteX15" fmla="*/ 3225521 w 3250642"/>
                  <a:gd name="connsiteY15" fmla="*/ 311499 h 2557306"/>
                  <a:gd name="connsiteX16" fmla="*/ 3250642 w 3250642"/>
                  <a:gd name="connsiteY16" fmla="*/ 432079 h 2557306"/>
                  <a:gd name="connsiteX17" fmla="*/ 3240593 w 3250642"/>
                  <a:gd name="connsiteY17" fmla="*/ 597877 h 2557306"/>
                  <a:gd name="connsiteX18" fmla="*/ 2924070 w 3250642"/>
                  <a:gd name="connsiteY18" fmla="*/ 1029956 h 2557306"/>
                  <a:gd name="connsiteX19" fmla="*/ 3160207 w 3250642"/>
                  <a:gd name="connsiteY19" fmla="*/ 1522325 h 2557306"/>
                  <a:gd name="connsiteX20" fmla="*/ 3145134 w 3250642"/>
                  <a:gd name="connsiteY20" fmla="*/ 1949380 h 2557306"/>
                  <a:gd name="connsiteX21" fmla="*/ 2989385 w 3250642"/>
                  <a:gd name="connsiteY21" fmla="*/ 2225710 h 2557306"/>
                  <a:gd name="connsiteX22" fmla="*/ 2954215 w 3250642"/>
                  <a:gd name="connsiteY22" fmla="*/ 2326194 h 2557306"/>
                  <a:gd name="connsiteX23" fmla="*/ 2949191 w 3250642"/>
                  <a:gd name="connsiteY23" fmla="*/ 2406580 h 2557306"/>
                  <a:gd name="connsiteX24" fmla="*/ 2798466 w 3250642"/>
                  <a:gd name="connsiteY24" fmla="*/ 2451798 h 2557306"/>
                  <a:gd name="connsiteX25" fmla="*/ 2612571 w 3250642"/>
                  <a:gd name="connsiteY25" fmla="*/ 2557306 h 2557306"/>
                  <a:gd name="connsiteX26" fmla="*/ 2537209 w 3250642"/>
                  <a:gd name="connsiteY26" fmla="*/ 2426677 h 2557306"/>
                  <a:gd name="connsiteX27" fmla="*/ 2542233 w 3250642"/>
                  <a:gd name="connsiteY27" fmla="*/ 2346290 h 2557306"/>
                  <a:gd name="connsiteX28" fmla="*/ 2552281 w 3250642"/>
                  <a:gd name="connsiteY28" fmla="*/ 2110154 h 2557306"/>
                  <a:gd name="connsiteX29" fmla="*/ 2512088 w 3250642"/>
                  <a:gd name="connsiteY29" fmla="*/ 2009670 h 2557306"/>
                  <a:gd name="connsiteX30" fmla="*/ 1743389 w 3250642"/>
                  <a:gd name="connsiteY30" fmla="*/ 2265903 h 2557306"/>
                  <a:gd name="connsiteX31" fmla="*/ 959618 w 3250642"/>
                  <a:gd name="connsiteY31" fmla="*/ 2260879 h 2557306"/>
                  <a:gd name="connsiteX32" fmla="*/ 859135 w 3250642"/>
                  <a:gd name="connsiteY32" fmla="*/ 2265904 h 2557306"/>
                  <a:gd name="connsiteX33" fmla="*/ 783771 w 3250642"/>
                  <a:gd name="connsiteY33" fmla="*/ 2240783 h 2557306"/>
                  <a:gd name="connsiteX34" fmla="*/ 587828 w 3250642"/>
                  <a:gd name="connsiteY34" fmla="*/ 2245807 h 2557306"/>
                  <a:gd name="connsiteX35" fmla="*/ 386861 w 3250642"/>
                  <a:gd name="connsiteY35" fmla="*/ 2200589 h 2557306"/>
                  <a:gd name="connsiteX36" fmla="*/ 145701 w 3250642"/>
                  <a:gd name="connsiteY36" fmla="*/ 2115178 h 2557306"/>
                  <a:gd name="connsiteX37" fmla="*/ 140677 w 3250642"/>
                  <a:gd name="connsiteY37" fmla="*/ 2059912 h 2557306"/>
                  <a:gd name="connsiteX38" fmla="*/ 45218 w 3250642"/>
                  <a:gd name="connsiteY38" fmla="*/ 2115178 h 2557306"/>
                  <a:gd name="connsiteX39" fmla="*/ 35169 w 3250642"/>
                  <a:gd name="connsiteY39" fmla="*/ 2034791 h 2557306"/>
                  <a:gd name="connsiteX40" fmla="*/ 10048 w 3250642"/>
                  <a:gd name="connsiteY40" fmla="*/ 1969477 h 2557306"/>
                  <a:gd name="connsiteX41" fmla="*/ 0 w 3250642"/>
                  <a:gd name="connsiteY41" fmla="*/ 1818752 h 2557306"/>
                  <a:gd name="connsiteX42" fmla="*/ 859134 w 3250642"/>
                  <a:gd name="connsiteY42" fmla="*/ 773723 h 2557306"/>
                  <a:gd name="connsiteX43" fmla="*/ 1130439 w 3250642"/>
                  <a:gd name="connsiteY43" fmla="*/ 50242 h 2557306"/>
                  <a:gd name="connsiteX0" fmla="*/ 1130439 w 3250642"/>
                  <a:gd name="connsiteY0" fmla="*/ 50242 h 2557306"/>
                  <a:gd name="connsiteX1" fmla="*/ 1266092 w 3250642"/>
                  <a:gd name="connsiteY1" fmla="*/ 90435 h 2557306"/>
                  <a:gd name="connsiteX2" fmla="*/ 1331407 w 3250642"/>
                  <a:gd name="connsiteY2" fmla="*/ 85411 h 2557306"/>
                  <a:gd name="connsiteX3" fmla="*/ 1668026 w 3250642"/>
                  <a:gd name="connsiteY3" fmla="*/ 15073 h 2557306"/>
                  <a:gd name="connsiteX4" fmla="*/ 1848897 w 3250642"/>
                  <a:gd name="connsiteY4" fmla="*/ 0 h 2557306"/>
                  <a:gd name="connsiteX5" fmla="*/ 2064936 w 3250642"/>
                  <a:gd name="connsiteY5" fmla="*/ 20097 h 2557306"/>
                  <a:gd name="connsiteX6" fmla="*/ 2220686 w 3250642"/>
                  <a:gd name="connsiteY6" fmla="*/ 40194 h 2557306"/>
                  <a:gd name="connsiteX7" fmla="*/ 2391508 w 3250642"/>
                  <a:gd name="connsiteY7" fmla="*/ 40194 h 2557306"/>
                  <a:gd name="connsiteX8" fmla="*/ 2512088 w 3250642"/>
                  <a:gd name="connsiteY8" fmla="*/ 55266 h 2557306"/>
                  <a:gd name="connsiteX9" fmla="*/ 2667837 w 3250642"/>
                  <a:gd name="connsiteY9" fmla="*/ 130629 h 2557306"/>
                  <a:gd name="connsiteX10" fmla="*/ 2823587 w 3250642"/>
                  <a:gd name="connsiteY10" fmla="*/ 216040 h 2557306"/>
                  <a:gd name="connsiteX11" fmla="*/ 2919046 w 3250642"/>
                  <a:gd name="connsiteY11" fmla="*/ 241161 h 2557306"/>
                  <a:gd name="connsiteX12" fmla="*/ 3019530 w 3250642"/>
                  <a:gd name="connsiteY12" fmla="*/ 251209 h 2557306"/>
                  <a:gd name="connsiteX13" fmla="*/ 3099916 w 3250642"/>
                  <a:gd name="connsiteY13" fmla="*/ 251209 h 2557306"/>
                  <a:gd name="connsiteX14" fmla="*/ 3155182 w 3250642"/>
                  <a:gd name="connsiteY14" fmla="*/ 236136 h 2557306"/>
                  <a:gd name="connsiteX15" fmla="*/ 3225521 w 3250642"/>
                  <a:gd name="connsiteY15" fmla="*/ 311499 h 2557306"/>
                  <a:gd name="connsiteX16" fmla="*/ 3250642 w 3250642"/>
                  <a:gd name="connsiteY16" fmla="*/ 432079 h 2557306"/>
                  <a:gd name="connsiteX17" fmla="*/ 3240593 w 3250642"/>
                  <a:gd name="connsiteY17" fmla="*/ 597877 h 2557306"/>
                  <a:gd name="connsiteX18" fmla="*/ 2924070 w 3250642"/>
                  <a:gd name="connsiteY18" fmla="*/ 1029956 h 2557306"/>
                  <a:gd name="connsiteX19" fmla="*/ 3160207 w 3250642"/>
                  <a:gd name="connsiteY19" fmla="*/ 1522325 h 2557306"/>
                  <a:gd name="connsiteX20" fmla="*/ 3145134 w 3250642"/>
                  <a:gd name="connsiteY20" fmla="*/ 1949380 h 2557306"/>
                  <a:gd name="connsiteX21" fmla="*/ 2989385 w 3250642"/>
                  <a:gd name="connsiteY21" fmla="*/ 2225710 h 2557306"/>
                  <a:gd name="connsiteX22" fmla="*/ 2954215 w 3250642"/>
                  <a:gd name="connsiteY22" fmla="*/ 2326194 h 2557306"/>
                  <a:gd name="connsiteX23" fmla="*/ 2949191 w 3250642"/>
                  <a:gd name="connsiteY23" fmla="*/ 2406580 h 2557306"/>
                  <a:gd name="connsiteX24" fmla="*/ 2798466 w 3250642"/>
                  <a:gd name="connsiteY24" fmla="*/ 2451798 h 2557306"/>
                  <a:gd name="connsiteX25" fmla="*/ 2612571 w 3250642"/>
                  <a:gd name="connsiteY25" fmla="*/ 2557306 h 2557306"/>
                  <a:gd name="connsiteX26" fmla="*/ 2537209 w 3250642"/>
                  <a:gd name="connsiteY26" fmla="*/ 2426677 h 2557306"/>
                  <a:gd name="connsiteX27" fmla="*/ 2542233 w 3250642"/>
                  <a:gd name="connsiteY27" fmla="*/ 2346290 h 2557306"/>
                  <a:gd name="connsiteX28" fmla="*/ 2552281 w 3250642"/>
                  <a:gd name="connsiteY28" fmla="*/ 2110154 h 2557306"/>
                  <a:gd name="connsiteX29" fmla="*/ 2512088 w 3250642"/>
                  <a:gd name="connsiteY29" fmla="*/ 2009670 h 2557306"/>
                  <a:gd name="connsiteX30" fmla="*/ 1743389 w 3250642"/>
                  <a:gd name="connsiteY30" fmla="*/ 2265903 h 2557306"/>
                  <a:gd name="connsiteX31" fmla="*/ 959618 w 3250642"/>
                  <a:gd name="connsiteY31" fmla="*/ 2260879 h 2557306"/>
                  <a:gd name="connsiteX32" fmla="*/ 859135 w 3250642"/>
                  <a:gd name="connsiteY32" fmla="*/ 2265904 h 2557306"/>
                  <a:gd name="connsiteX33" fmla="*/ 783771 w 3250642"/>
                  <a:gd name="connsiteY33" fmla="*/ 2240783 h 2557306"/>
                  <a:gd name="connsiteX34" fmla="*/ 587828 w 3250642"/>
                  <a:gd name="connsiteY34" fmla="*/ 2245807 h 2557306"/>
                  <a:gd name="connsiteX35" fmla="*/ 386861 w 3250642"/>
                  <a:gd name="connsiteY35" fmla="*/ 2200589 h 2557306"/>
                  <a:gd name="connsiteX36" fmla="*/ 145701 w 3250642"/>
                  <a:gd name="connsiteY36" fmla="*/ 2115178 h 2557306"/>
                  <a:gd name="connsiteX37" fmla="*/ 140677 w 3250642"/>
                  <a:gd name="connsiteY37" fmla="*/ 2059912 h 2557306"/>
                  <a:gd name="connsiteX38" fmla="*/ 45218 w 3250642"/>
                  <a:gd name="connsiteY38" fmla="*/ 2115178 h 2557306"/>
                  <a:gd name="connsiteX39" fmla="*/ 35169 w 3250642"/>
                  <a:gd name="connsiteY39" fmla="*/ 2034791 h 2557306"/>
                  <a:gd name="connsiteX40" fmla="*/ 10048 w 3250642"/>
                  <a:gd name="connsiteY40" fmla="*/ 1969477 h 2557306"/>
                  <a:gd name="connsiteX41" fmla="*/ 0 w 3250642"/>
                  <a:gd name="connsiteY41" fmla="*/ 1793631 h 2557306"/>
                  <a:gd name="connsiteX42" fmla="*/ 859134 w 3250642"/>
                  <a:gd name="connsiteY42" fmla="*/ 773723 h 2557306"/>
                  <a:gd name="connsiteX43" fmla="*/ 1130439 w 3250642"/>
                  <a:gd name="connsiteY43" fmla="*/ 50242 h 255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250642" h="2557306">
                    <a:moveTo>
                      <a:pt x="1130439" y="50242"/>
                    </a:moveTo>
                    <a:lnTo>
                      <a:pt x="1266092" y="90435"/>
                    </a:lnTo>
                    <a:lnTo>
                      <a:pt x="1331407" y="85411"/>
                    </a:lnTo>
                    <a:lnTo>
                      <a:pt x="1668026" y="15073"/>
                    </a:lnTo>
                    <a:lnTo>
                      <a:pt x="1848897" y="0"/>
                    </a:lnTo>
                    <a:lnTo>
                      <a:pt x="2064936" y="20097"/>
                    </a:lnTo>
                    <a:lnTo>
                      <a:pt x="2220686" y="40194"/>
                    </a:lnTo>
                    <a:lnTo>
                      <a:pt x="2391508" y="40194"/>
                    </a:lnTo>
                    <a:lnTo>
                      <a:pt x="2512088" y="55266"/>
                    </a:lnTo>
                    <a:lnTo>
                      <a:pt x="2667837" y="130629"/>
                    </a:lnTo>
                    <a:lnTo>
                      <a:pt x="2823587" y="216040"/>
                    </a:lnTo>
                    <a:lnTo>
                      <a:pt x="2919046" y="241161"/>
                    </a:lnTo>
                    <a:lnTo>
                      <a:pt x="3019530" y="251209"/>
                    </a:lnTo>
                    <a:lnTo>
                      <a:pt x="3099916" y="251209"/>
                    </a:lnTo>
                    <a:lnTo>
                      <a:pt x="3155182" y="236136"/>
                    </a:lnTo>
                    <a:lnTo>
                      <a:pt x="3225521" y="311499"/>
                    </a:lnTo>
                    <a:lnTo>
                      <a:pt x="3250642" y="432079"/>
                    </a:lnTo>
                    <a:lnTo>
                      <a:pt x="3240593" y="597877"/>
                    </a:lnTo>
                    <a:lnTo>
                      <a:pt x="2924070" y="1029956"/>
                    </a:lnTo>
                    <a:lnTo>
                      <a:pt x="3160207" y="1522325"/>
                    </a:lnTo>
                    <a:lnTo>
                      <a:pt x="3145134" y="1949380"/>
                    </a:lnTo>
                    <a:lnTo>
                      <a:pt x="2989385" y="2225710"/>
                    </a:lnTo>
                    <a:lnTo>
                      <a:pt x="2954215" y="2326194"/>
                    </a:lnTo>
                    <a:lnTo>
                      <a:pt x="2949191" y="2406580"/>
                    </a:lnTo>
                    <a:lnTo>
                      <a:pt x="2798466" y="2451798"/>
                    </a:lnTo>
                    <a:lnTo>
                      <a:pt x="2612571" y="2557306"/>
                    </a:lnTo>
                    <a:lnTo>
                      <a:pt x="2537209" y="2426677"/>
                    </a:lnTo>
                    <a:lnTo>
                      <a:pt x="2542233" y="2346290"/>
                    </a:lnTo>
                    <a:lnTo>
                      <a:pt x="2552281" y="2110154"/>
                    </a:lnTo>
                    <a:lnTo>
                      <a:pt x="2512088" y="2009670"/>
                    </a:lnTo>
                    <a:lnTo>
                      <a:pt x="1743389" y="2265903"/>
                    </a:lnTo>
                    <a:lnTo>
                      <a:pt x="959618" y="2260879"/>
                    </a:lnTo>
                    <a:lnTo>
                      <a:pt x="859135" y="2265904"/>
                    </a:lnTo>
                    <a:cubicBezTo>
                      <a:pt x="834014" y="2257530"/>
                      <a:pt x="828989" y="2244133"/>
                      <a:pt x="783771" y="2240783"/>
                    </a:cubicBezTo>
                    <a:cubicBezTo>
                      <a:pt x="738553" y="2237434"/>
                      <a:pt x="653142" y="2244132"/>
                      <a:pt x="587828" y="2245807"/>
                    </a:cubicBezTo>
                    <a:lnTo>
                      <a:pt x="386861" y="2200589"/>
                    </a:lnTo>
                    <a:lnTo>
                      <a:pt x="145701" y="2115178"/>
                    </a:lnTo>
                    <a:lnTo>
                      <a:pt x="140677" y="2059912"/>
                    </a:lnTo>
                    <a:lnTo>
                      <a:pt x="45218" y="2115178"/>
                    </a:lnTo>
                    <a:lnTo>
                      <a:pt x="35169" y="2034791"/>
                    </a:lnTo>
                    <a:lnTo>
                      <a:pt x="10048" y="1969477"/>
                    </a:lnTo>
                    <a:lnTo>
                      <a:pt x="0" y="1793631"/>
                    </a:lnTo>
                    <a:lnTo>
                      <a:pt x="859134" y="773723"/>
                    </a:lnTo>
                    <a:lnTo>
                      <a:pt x="1130439" y="50242"/>
                    </a:lnTo>
                    <a:close/>
                  </a:path>
                </a:pathLst>
              </a:cu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23">
                <a:extLst>
                  <a:ext uri="{FF2B5EF4-FFF2-40B4-BE49-F238E27FC236}">
                    <a16:creationId xmlns:a16="http://schemas.microsoft.com/office/drawing/2014/main" id="{5C0B12C7-C1C1-478D-AD90-1C4F2F6FB4B4}"/>
                  </a:ext>
                </a:extLst>
              </p:cNvPr>
              <p:cNvSpPr/>
              <p:nvPr/>
            </p:nvSpPr>
            <p:spPr>
              <a:xfrm>
                <a:off x="3540130" y="3059723"/>
                <a:ext cx="3880578" cy="3416440"/>
              </a:xfrm>
              <a:custGeom>
                <a:avLst/>
                <a:gdLst>
                  <a:gd name="connsiteX0" fmla="*/ 0 w 3868616"/>
                  <a:gd name="connsiteY0" fmla="*/ 1959429 h 3416440"/>
                  <a:gd name="connsiteX1" fmla="*/ 205992 w 3868616"/>
                  <a:gd name="connsiteY1" fmla="*/ 1698172 h 3416440"/>
                  <a:gd name="connsiteX2" fmla="*/ 291403 w 3868616"/>
                  <a:gd name="connsiteY2" fmla="*/ 1487156 h 3416440"/>
                  <a:gd name="connsiteX3" fmla="*/ 306475 w 3868616"/>
                  <a:gd name="connsiteY3" fmla="*/ 1180681 h 3416440"/>
                  <a:gd name="connsiteX4" fmla="*/ 1009860 w 3868616"/>
                  <a:gd name="connsiteY4" fmla="*/ 939521 h 3416440"/>
                  <a:gd name="connsiteX5" fmla="*/ 1316334 w 3868616"/>
                  <a:gd name="connsiteY5" fmla="*/ 673240 h 3416440"/>
                  <a:gd name="connsiteX6" fmla="*/ 1507253 w 3868616"/>
                  <a:gd name="connsiteY6" fmla="*/ 517490 h 3416440"/>
                  <a:gd name="connsiteX7" fmla="*/ 1663003 w 3868616"/>
                  <a:gd name="connsiteY7" fmla="*/ 331596 h 3416440"/>
                  <a:gd name="connsiteX8" fmla="*/ 1899139 w 3868616"/>
                  <a:gd name="connsiteY8" fmla="*/ 85411 h 3416440"/>
                  <a:gd name="connsiteX9" fmla="*/ 2074985 w 3868616"/>
                  <a:gd name="connsiteY9" fmla="*/ 15073 h 3416440"/>
                  <a:gd name="connsiteX10" fmla="*/ 2230734 w 3868616"/>
                  <a:gd name="connsiteY10" fmla="*/ 0 h 3416440"/>
                  <a:gd name="connsiteX11" fmla="*/ 2517112 w 3868616"/>
                  <a:gd name="connsiteY11" fmla="*/ 75363 h 3416440"/>
                  <a:gd name="connsiteX12" fmla="*/ 2697983 w 3868616"/>
                  <a:gd name="connsiteY12" fmla="*/ 281354 h 3416440"/>
                  <a:gd name="connsiteX13" fmla="*/ 2748224 w 3868616"/>
                  <a:gd name="connsiteY13" fmla="*/ 462224 h 3416440"/>
                  <a:gd name="connsiteX14" fmla="*/ 2703007 w 3868616"/>
                  <a:gd name="connsiteY14" fmla="*/ 818941 h 3416440"/>
                  <a:gd name="connsiteX15" fmla="*/ 2743200 w 3868616"/>
                  <a:gd name="connsiteY15" fmla="*/ 1085222 h 3416440"/>
                  <a:gd name="connsiteX16" fmla="*/ 2878853 w 3868616"/>
                  <a:gd name="connsiteY16" fmla="*/ 1351503 h 3416440"/>
                  <a:gd name="connsiteX17" fmla="*/ 3009482 w 3868616"/>
                  <a:gd name="connsiteY17" fmla="*/ 1517301 h 3416440"/>
                  <a:gd name="connsiteX18" fmla="*/ 3135086 w 3868616"/>
                  <a:gd name="connsiteY18" fmla="*/ 1627833 h 3416440"/>
                  <a:gd name="connsiteX19" fmla="*/ 3361174 w 3868616"/>
                  <a:gd name="connsiteY19" fmla="*/ 1823776 h 3416440"/>
                  <a:gd name="connsiteX20" fmla="*/ 3627455 w 3868616"/>
                  <a:gd name="connsiteY20" fmla="*/ 2230734 h 3416440"/>
                  <a:gd name="connsiteX21" fmla="*/ 3702818 w 3868616"/>
                  <a:gd name="connsiteY21" fmla="*/ 2366387 h 3416440"/>
                  <a:gd name="connsiteX22" fmla="*/ 3783205 w 3868616"/>
                  <a:gd name="connsiteY22" fmla="*/ 2537209 h 3416440"/>
                  <a:gd name="connsiteX23" fmla="*/ 3823398 w 3868616"/>
                  <a:gd name="connsiteY23" fmla="*/ 2728128 h 3416440"/>
                  <a:gd name="connsiteX24" fmla="*/ 3868616 w 3868616"/>
                  <a:gd name="connsiteY24" fmla="*/ 3416440 h 3416440"/>
                  <a:gd name="connsiteX25" fmla="*/ 3637504 w 3868616"/>
                  <a:gd name="connsiteY25" fmla="*/ 3356150 h 3416440"/>
                  <a:gd name="connsiteX26" fmla="*/ 3516923 w 3868616"/>
                  <a:gd name="connsiteY26" fmla="*/ 3396343 h 3416440"/>
                  <a:gd name="connsiteX27" fmla="*/ 3496827 w 3868616"/>
                  <a:gd name="connsiteY27" fmla="*/ 3416440 h 3416440"/>
                  <a:gd name="connsiteX28" fmla="*/ 3416440 w 3868616"/>
                  <a:gd name="connsiteY28" fmla="*/ 3411415 h 3416440"/>
                  <a:gd name="connsiteX29" fmla="*/ 3185328 w 3868616"/>
                  <a:gd name="connsiteY29" fmla="*/ 3200400 h 3416440"/>
                  <a:gd name="connsiteX30" fmla="*/ 3054699 w 3868616"/>
                  <a:gd name="connsiteY30" fmla="*/ 3155182 h 3416440"/>
                  <a:gd name="connsiteX31" fmla="*/ 2954216 w 3868616"/>
                  <a:gd name="connsiteY31" fmla="*/ 2979336 h 3416440"/>
                  <a:gd name="connsiteX32" fmla="*/ 2743200 w 3868616"/>
                  <a:gd name="connsiteY32" fmla="*/ 2833635 h 3416440"/>
                  <a:gd name="connsiteX33" fmla="*/ 2612572 w 3868616"/>
                  <a:gd name="connsiteY33" fmla="*/ 2758273 h 3416440"/>
                  <a:gd name="connsiteX34" fmla="*/ 2436726 w 3868616"/>
                  <a:gd name="connsiteY34" fmla="*/ 2697982 h 3416440"/>
                  <a:gd name="connsiteX35" fmla="*/ 2049864 w 3868616"/>
                  <a:gd name="connsiteY35" fmla="*/ 2783393 h 3416440"/>
                  <a:gd name="connsiteX36" fmla="*/ 1909187 w 3868616"/>
                  <a:gd name="connsiteY36" fmla="*/ 2738176 h 3416440"/>
                  <a:gd name="connsiteX37" fmla="*/ 1818752 w 3868616"/>
                  <a:gd name="connsiteY37" fmla="*/ 2652765 h 3416440"/>
                  <a:gd name="connsiteX38" fmla="*/ 1587640 w 3868616"/>
                  <a:gd name="connsiteY38" fmla="*/ 2577402 h 3416440"/>
                  <a:gd name="connsiteX39" fmla="*/ 1467060 w 3868616"/>
                  <a:gd name="connsiteY39" fmla="*/ 2461846 h 3416440"/>
                  <a:gd name="connsiteX40" fmla="*/ 1326383 w 3868616"/>
                  <a:gd name="connsiteY40" fmla="*/ 2527161 h 3416440"/>
                  <a:gd name="connsiteX41" fmla="*/ 1266093 w 3868616"/>
                  <a:gd name="connsiteY41" fmla="*/ 2592475 h 3416440"/>
                  <a:gd name="connsiteX42" fmla="*/ 1029956 w 3868616"/>
                  <a:gd name="connsiteY42" fmla="*/ 2652765 h 3416440"/>
                  <a:gd name="connsiteX43" fmla="*/ 834013 w 3868616"/>
                  <a:gd name="connsiteY43" fmla="*/ 2572378 h 3416440"/>
                  <a:gd name="connsiteX44" fmla="*/ 567732 w 3868616"/>
                  <a:gd name="connsiteY44" fmla="*/ 2622620 h 3416440"/>
                  <a:gd name="connsiteX45" fmla="*/ 401934 w 3868616"/>
                  <a:gd name="connsiteY45" fmla="*/ 2572378 h 3416440"/>
                  <a:gd name="connsiteX46" fmla="*/ 216040 w 3868616"/>
                  <a:gd name="connsiteY46" fmla="*/ 2401556 h 3416440"/>
                  <a:gd name="connsiteX47" fmla="*/ 0 w 3868616"/>
                  <a:gd name="connsiteY47" fmla="*/ 1959429 h 3416440"/>
                  <a:gd name="connsiteX0" fmla="*/ 9332 w 3662624"/>
                  <a:gd name="connsiteY0" fmla="*/ 1963416 h 3416440"/>
                  <a:gd name="connsiteX1" fmla="*/ 0 w 3662624"/>
                  <a:gd name="connsiteY1" fmla="*/ 1698172 h 3416440"/>
                  <a:gd name="connsiteX2" fmla="*/ 85411 w 3662624"/>
                  <a:gd name="connsiteY2" fmla="*/ 1487156 h 3416440"/>
                  <a:gd name="connsiteX3" fmla="*/ 100483 w 3662624"/>
                  <a:gd name="connsiteY3" fmla="*/ 1180681 h 3416440"/>
                  <a:gd name="connsiteX4" fmla="*/ 803868 w 3662624"/>
                  <a:gd name="connsiteY4" fmla="*/ 939521 h 3416440"/>
                  <a:gd name="connsiteX5" fmla="*/ 1110342 w 3662624"/>
                  <a:gd name="connsiteY5" fmla="*/ 673240 h 3416440"/>
                  <a:gd name="connsiteX6" fmla="*/ 1301261 w 3662624"/>
                  <a:gd name="connsiteY6" fmla="*/ 517490 h 3416440"/>
                  <a:gd name="connsiteX7" fmla="*/ 1457011 w 3662624"/>
                  <a:gd name="connsiteY7" fmla="*/ 331596 h 3416440"/>
                  <a:gd name="connsiteX8" fmla="*/ 1693147 w 3662624"/>
                  <a:gd name="connsiteY8" fmla="*/ 85411 h 3416440"/>
                  <a:gd name="connsiteX9" fmla="*/ 1868993 w 3662624"/>
                  <a:gd name="connsiteY9" fmla="*/ 15073 h 3416440"/>
                  <a:gd name="connsiteX10" fmla="*/ 2024742 w 3662624"/>
                  <a:gd name="connsiteY10" fmla="*/ 0 h 3416440"/>
                  <a:gd name="connsiteX11" fmla="*/ 2311120 w 3662624"/>
                  <a:gd name="connsiteY11" fmla="*/ 75363 h 3416440"/>
                  <a:gd name="connsiteX12" fmla="*/ 2491991 w 3662624"/>
                  <a:gd name="connsiteY12" fmla="*/ 281354 h 3416440"/>
                  <a:gd name="connsiteX13" fmla="*/ 2542232 w 3662624"/>
                  <a:gd name="connsiteY13" fmla="*/ 462224 h 3416440"/>
                  <a:gd name="connsiteX14" fmla="*/ 2497015 w 3662624"/>
                  <a:gd name="connsiteY14" fmla="*/ 818941 h 3416440"/>
                  <a:gd name="connsiteX15" fmla="*/ 2537208 w 3662624"/>
                  <a:gd name="connsiteY15" fmla="*/ 1085222 h 3416440"/>
                  <a:gd name="connsiteX16" fmla="*/ 2672861 w 3662624"/>
                  <a:gd name="connsiteY16" fmla="*/ 1351503 h 3416440"/>
                  <a:gd name="connsiteX17" fmla="*/ 2803490 w 3662624"/>
                  <a:gd name="connsiteY17" fmla="*/ 1517301 h 3416440"/>
                  <a:gd name="connsiteX18" fmla="*/ 2929094 w 3662624"/>
                  <a:gd name="connsiteY18" fmla="*/ 1627833 h 3416440"/>
                  <a:gd name="connsiteX19" fmla="*/ 3155182 w 3662624"/>
                  <a:gd name="connsiteY19" fmla="*/ 1823776 h 3416440"/>
                  <a:gd name="connsiteX20" fmla="*/ 3421463 w 3662624"/>
                  <a:gd name="connsiteY20" fmla="*/ 2230734 h 3416440"/>
                  <a:gd name="connsiteX21" fmla="*/ 3496826 w 3662624"/>
                  <a:gd name="connsiteY21" fmla="*/ 2366387 h 3416440"/>
                  <a:gd name="connsiteX22" fmla="*/ 3577213 w 3662624"/>
                  <a:gd name="connsiteY22" fmla="*/ 2537209 h 3416440"/>
                  <a:gd name="connsiteX23" fmla="*/ 3617406 w 3662624"/>
                  <a:gd name="connsiteY23" fmla="*/ 2728128 h 3416440"/>
                  <a:gd name="connsiteX24" fmla="*/ 3662624 w 3662624"/>
                  <a:gd name="connsiteY24" fmla="*/ 3416440 h 3416440"/>
                  <a:gd name="connsiteX25" fmla="*/ 3431512 w 3662624"/>
                  <a:gd name="connsiteY25" fmla="*/ 3356150 h 3416440"/>
                  <a:gd name="connsiteX26" fmla="*/ 3310931 w 3662624"/>
                  <a:gd name="connsiteY26" fmla="*/ 3396343 h 3416440"/>
                  <a:gd name="connsiteX27" fmla="*/ 3290835 w 3662624"/>
                  <a:gd name="connsiteY27" fmla="*/ 3416440 h 3416440"/>
                  <a:gd name="connsiteX28" fmla="*/ 3210448 w 3662624"/>
                  <a:gd name="connsiteY28" fmla="*/ 3411415 h 3416440"/>
                  <a:gd name="connsiteX29" fmla="*/ 2979336 w 3662624"/>
                  <a:gd name="connsiteY29" fmla="*/ 3200400 h 3416440"/>
                  <a:gd name="connsiteX30" fmla="*/ 2848707 w 3662624"/>
                  <a:gd name="connsiteY30" fmla="*/ 3155182 h 3416440"/>
                  <a:gd name="connsiteX31" fmla="*/ 2748224 w 3662624"/>
                  <a:gd name="connsiteY31" fmla="*/ 2979336 h 3416440"/>
                  <a:gd name="connsiteX32" fmla="*/ 2537208 w 3662624"/>
                  <a:gd name="connsiteY32" fmla="*/ 2833635 h 3416440"/>
                  <a:gd name="connsiteX33" fmla="*/ 2406580 w 3662624"/>
                  <a:gd name="connsiteY33" fmla="*/ 2758273 h 3416440"/>
                  <a:gd name="connsiteX34" fmla="*/ 2230734 w 3662624"/>
                  <a:gd name="connsiteY34" fmla="*/ 2697982 h 3416440"/>
                  <a:gd name="connsiteX35" fmla="*/ 1843872 w 3662624"/>
                  <a:gd name="connsiteY35" fmla="*/ 2783393 h 3416440"/>
                  <a:gd name="connsiteX36" fmla="*/ 1703195 w 3662624"/>
                  <a:gd name="connsiteY36" fmla="*/ 2738176 h 3416440"/>
                  <a:gd name="connsiteX37" fmla="*/ 1612760 w 3662624"/>
                  <a:gd name="connsiteY37" fmla="*/ 2652765 h 3416440"/>
                  <a:gd name="connsiteX38" fmla="*/ 1381648 w 3662624"/>
                  <a:gd name="connsiteY38" fmla="*/ 2577402 h 3416440"/>
                  <a:gd name="connsiteX39" fmla="*/ 1261068 w 3662624"/>
                  <a:gd name="connsiteY39" fmla="*/ 2461846 h 3416440"/>
                  <a:gd name="connsiteX40" fmla="*/ 1120391 w 3662624"/>
                  <a:gd name="connsiteY40" fmla="*/ 2527161 h 3416440"/>
                  <a:gd name="connsiteX41" fmla="*/ 1060101 w 3662624"/>
                  <a:gd name="connsiteY41" fmla="*/ 2592475 h 3416440"/>
                  <a:gd name="connsiteX42" fmla="*/ 823964 w 3662624"/>
                  <a:gd name="connsiteY42" fmla="*/ 2652765 h 3416440"/>
                  <a:gd name="connsiteX43" fmla="*/ 628021 w 3662624"/>
                  <a:gd name="connsiteY43" fmla="*/ 2572378 h 3416440"/>
                  <a:gd name="connsiteX44" fmla="*/ 361740 w 3662624"/>
                  <a:gd name="connsiteY44" fmla="*/ 2622620 h 3416440"/>
                  <a:gd name="connsiteX45" fmla="*/ 195942 w 3662624"/>
                  <a:gd name="connsiteY45" fmla="*/ 2572378 h 3416440"/>
                  <a:gd name="connsiteX46" fmla="*/ 10048 w 3662624"/>
                  <a:gd name="connsiteY46" fmla="*/ 2401556 h 3416440"/>
                  <a:gd name="connsiteX47" fmla="*/ 9332 w 3662624"/>
                  <a:gd name="connsiteY47" fmla="*/ 1963416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30714 w 3880578"/>
                  <a:gd name="connsiteY37" fmla="*/ 2652765 h 3416440"/>
                  <a:gd name="connsiteX38" fmla="*/ 1599602 w 3880578"/>
                  <a:gd name="connsiteY38" fmla="*/ 2577402 h 3416440"/>
                  <a:gd name="connsiteX39" fmla="*/ 1479022 w 3880578"/>
                  <a:gd name="connsiteY39" fmla="*/ 2461846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1918 w 3880578"/>
                  <a:gd name="connsiteY42" fmla="*/ 2652765 h 3416440"/>
                  <a:gd name="connsiteX43" fmla="*/ 845975 w 3880578"/>
                  <a:gd name="connsiteY43" fmla="*/ 2572378 h 3416440"/>
                  <a:gd name="connsiteX44" fmla="*/ 579694 w 3880578"/>
                  <a:gd name="connsiteY44" fmla="*/ 2622620 h 3416440"/>
                  <a:gd name="connsiteX45" fmla="*/ 413896 w 3880578"/>
                  <a:gd name="connsiteY45" fmla="*/ 2572378 h 3416440"/>
                  <a:gd name="connsiteX46" fmla="*/ 228002 w 3880578"/>
                  <a:gd name="connsiteY46" fmla="*/ 2401556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30714 w 3880578"/>
                  <a:gd name="connsiteY37" fmla="*/ 2652765 h 3416440"/>
                  <a:gd name="connsiteX38" fmla="*/ 1599602 w 3880578"/>
                  <a:gd name="connsiteY38" fmla="*/ 2577402 h 3416440"/>
                  <a:gd name="connsiteX39" fmla="*/ 1479022 w 3880578"/>
                  <a:gd name="connsiteY39" fmla="*/ 2461846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1918 w 3880578"/>
                  <a:gd name="connsiteY42" fmla="*/ 2652765 h 3416440"/>
                  <a:gd name="connsiteX43" fmla="*/ 845975 w 3880578"/>
                  <a:gd name="connsiteY43" fmla="*/ 2572378 h 3416440"/>
                  <a:gd name="connsiteX44" fmla="*/ 579694 w 3880578"/>
                  <a:gd name="connsiteY44" fmla="*/ 2622620 h 3416440"/>
                  <a:gd name="connsiteX45" fmla="*/ 413896 w 3880578"/>
                  <a:gd name="connsiteY45" fmla="*/ 2572378 h 3416440"/>
                  <a:gd name="connsiteX46" fmla="*/ 228002 w 3880578"/>
                  <a:gd name="connsiteY46" fmla="*/ 2401556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30714 w 3880578"/>
                  <a:gd name="connsiteY37" fmla="*/ 2652765 h 3416440"/>
                  <a:gd name="connsiteX38" fmla="*/ 1599602 w 3880578"/>
                  <a:gd name="connsiteY38" fmla="*/ 2577402 h 3416440"/>
                  <a:gd name="connsiteX39" fmla="*/ 1479022 w 3880578"/>
                  <a:gd name="connsiteY39" fmla="*/ 2461846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1918 w 3880578"/>
                  <a:gd name="connsiteY42" fmla="*/ 2652765 h 3416440"/>
                  <a:gd name="connsiteX43" fmla="*/ 845975 w 3880578"/>
                  <a:gd name="connsiteY43" fmla="*/ 2572378 h 3416440"/>
                  <a:gd name="connsiteX44" fmla="*/ 579694 w 3880578"/>
                  <a:gd name="connsiteY44" fmla="*/ 2622620 h 3416440"/>
                  <a:gd name="connsiteX45" fmla="*/ 413896 w 3880578"/>
                  <a:gd name="connsiteY45" fmla="*/ 2572378 h 3416440"/>
                  <a:gd name="connsiteX46" fmla="*/ 307752 w 3880578"/>
                  <a:gd name="connsiteY46" fmla="*/ 23178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30714 w 3880578"/>
                  <a:gd name="connsiteY37" fmla="*/ 2652765 h 3416440"/>
                  <a:gd name="connsiteX38" fmla="*/ 1599602 w 3880578"/>
                  <a:gd name="connsiteY38" fmla="*/ 2577402 h 3416440"/>
                  <a:gd name="connsiteX39" fmla="*/ 1479022 w 3880578"/>
                  <a:gd name="connsiteY39" fmla="*/ 2461846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1918 w 3880578"/>
                  <a:gd name="connsiteY42" fmla="*/ 2652765 h 3416440"/>
                  <a:gd name="connsiteX43" fmla="*/ 845975 w 3880578"/>
                  <a:gd name="connsiteY43" fmla="*/ 2572378 h 3416440"/>
                  <a:gd name="connsiteX44" fmla="*/ 579694 w 3880578"/>
                  <a:gd name="connsiteY44" fmla="*/ 2622620 h 3416440"/>
                  <a:gd name="connsiteX45" fmla="*/ 413896 w 3880578"/>
                  <a:gd name="connsiteY45" fmla="*/ 257237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30714 w 3880578"/>
                  <a:gd name="connsiteY37" fmla="*/ 2652765 h 3416440"/>
                  <a:gd name="connsiteX38" fmla="*/ 1599602 w 3880578"/>
                  <a:gd name="connsiteY38" fmla="*/ 2577402 h 3416440"/>
                  <a:gd name="connsiteX39" fmla="*/ 1479022 w 3880578"/>
                  <a:gd name="connsiteY39" fmla="*/ 2461846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1918 w 3880578"/>
                  <a:gd name="connsiteY42" fmla="*/ 2652765 h 3416440"/>
                  <a:gd name="connsiteX43" fmla="*/ 845975 w 3880578"/>
                  <a:gd name="connsiteY43" fmla="*/ 2572378 h 3416440"/>
                  <a:gd name="connsiteX44" fmla="*/ 579694 w 3880578"/>
                  <a:gd name="connsiteY44" fmla="*/ 2622620 h 3416440"/>
                  <a:gd name="connsiteX45" fmla="*/ 449784 w 3880578"/>
                  <a:gd name="connsiteY45" fmla="*/ 2480666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30714 w 3880578"/>
                  <a:gd name="connsiteY37" fmla="*/ 2652765 h 3416440"/>
                  <a:gd name="connsiteX38" fmla="*/ 1599602 w 3880578"/>
                  <a:gd name="connsiteY38" fmla="*/ 2577402 h 3416440"/>
                  <a:gd name="connsiteX39" fmla="*/ 1479022 w 3880578"/>
                  <a:gd name="connsiteY39" fmla="*/ 2461846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1918 w 3880578"/>
                  <a:gd name="connsiteY42" fmla="*/ 2652765 h 3416440"/>
                  <a:gd name="connsiteX43" fmla="*/ 845975 w 3880578"/>
                  <a:gd name="connsiteY43" fmla="*/ 2572378 h 3416440"/>
                  <a:gd name="connsiteX44" fmla="*/ 579694 w 3880578"/>
                  <a:gd name="connsiteY44" fmla="*/ 2622620 h 3416440"/>
                  <a:gd name="connsiteX45" fmla="*/ 405921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30714 w 3880578"/>
                  <a:gd name="connsiteY37" fmla="*/ 2652765 h 3416440"/>
                  <a:gd name="connsiteX38" fmla="*/ 1599602 w 3880578"/>
                  <a:gd name="connsiteY38" fmla="*/ 2577402 h 3416440"/>
                  <a:gd name="connsiteX39" fmla="*/ 1479022 w 3880578"/>
                  <a:gd name="connsiteY39" fmla="*/ 2461846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1918 w 3880578"/>
                  <a:gd name="connsiteY42" fmla="*/ 2652765 h 3416440"/>
                  <a:gd name="connsiteX43" fmla="*/ 845975 w 3880578"/>
                  <a:gd name="connsiteY43" fmla="*/ 2572378 h 3416440"/>
                  <a:gd name="connsiteX44" fmla="*/ 587669 w 3880578"/>
                  <a:gd name="connsiteY44" fmla="*/ 2678444 h 3416440"/>
                  <a:gd name="connsiteX45" fmla="*/ 405921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30714 w 3880578"/>
                  <a:gd name="connsiteY37" fmla="*/ 2652765 h 3416440"/>
                  <a:gd name="connsiteX38" fmla="*/ 1599602 w 3880578"/>
                  <a:gd name="connsiteY38" fmla="*/ 2577402 h 3416440"/>
                  <a:gd name="connsiteX39" fmla="*/ 1479022 w 3880578"/>
                  <a:gd name="connsiteY39" fmla="*/ 2461846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1918 w 3880578"/>
                  <a:gd name="connsiteY42" fmla="*/ 265276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5921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30714 w 3880578"/>
                  <a:gd name="connsiteY37" fmla="*/ 2652765 h 3416440"/>
                  <a:gd name="connsiteX38" fmla="*/ 1599602 w 3880578"/>
                  <a:gd name="connsiteY38" fmla="*/ 2577402 h 3416440"/>
                  <a:gd name="connsiteX39" fmla="*/ 1479022 w 3880578"/>
                  <a:gd name="connsiteY39" fmla="*/ 2461846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1918 w 3880578"/>
                  <a:gd name="connsiteY42" fmla="*/ 265276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99602 w 3880578"/>
                  <a:gd name="connsiteY38" fmla="*/ 2577402 h 3416440"/>
                  <a:gd name="connsiteX39" fmla="*/ 1479022 w 3880578"/>
                  <a:gd name="connsiteY39" fmla="*/ 2461846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1918 w 3880578"/>
                  <a:gd name="connsiteY42" fmla="*/ 265276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87640 w 3880578"/>
                  <a:gd name="connsiteY38" fmla="*/ 2581390 h 3416440"/>
                  <a:gd name="connsiteX39" fmla="*/ 1479022 w 3880578"/>
                  <a:gd name="connsiteY39" fmla="*/ 2461846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1918 w 3880578"/>
                  <a:gd name="connsiteY42" fmla="*/ 265276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87640 w 3880578"/>
                  <a:gd name="connsiteY38" fmla="*/ 2581390 h 3416440"/>
                  <a:gd name="connsiteX39" fmla="*/ 1479022 w 3880578"/>
                  <a:gd name="connsiteY39" fmla="*/ 2461846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37931 w 3880578"/>
                  <a:gd name="connsiteY42" fmla="*/ 2509216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87640 w 3880578"/>
                  <a:gd name="connsiteY38" fmla="*/ 2581390 h 3416440"/>
                  <a:gd name="connsiteX39" fmla="*/ 1479022 w 3880578"/>
                  <a:gd name="connsiteY39" fmla="*/ 2461846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9893 w 3880578"/>
                  <a:gd name="connsiteY42" fmla="*/ 266871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87640 w 3880578"/>
                  <a:gd name="connsiteY38" fmla="*/ 2581390 h 3416440"/>
                  <a:gd name="connsiteX39" fmla="*/ 1463072 w 3880578"/>
                  <a:gd name="connsiteY39" fmla="*/ 2362159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9893 w 3880578"/>
                  <a:gd name="connsiteY42" fmla="*/ 266871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1826 w 3880578"/>
                  <a:gd name="connsiteY35" fmla="*/ 2783393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87640 w 3880578"/>
                  <a:gd name="connsiteY38" fmla="*/ 2581390 h 3416440"/>
                  <a:gd name="connsiteX39" fmla="*/ 1475035 w 3880578"/>
                  <a:gd name="connsiteY39" fmla="*/ 2457858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9893 w 3880578"/>
                  <a:gd name="connsiteY42" fmla="*/ 266871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65814 w 3880578"/>
                  <a:gd name="connsiteY35" fmla="*/ 2667757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87640 w 3880578"/>
                  <a:gd name="connsiteY38" fmla="*/ 2581390 h 3416440"/>
                  <a:gd name="connsiteX39" fmla="*/ 1475035 w 3880578"/>
                  <a:gd name="connsiteY39" fmla="*/ 2457858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9893 w 3880578"/>
                  <a:gd name="connsiteY42" fmla="*/ 266871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8 w 3880578"/>
                  <a:gd name="connsiteY34" fmla="*/ 2697982 h 3416440"/>
                  <a:gd name="connsiteX35" fmla="*/ 2073789 w 3880578"/>
                  <a:gd name="connsiteY35" fmla="*/ 2799344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87640 w 3880578"/>
                  <a:gd name="connsiteY38" fmla="*/ 2581390 h 3416440"/>
                  <a:gd name="connsiteX39" fmla="*/ 1475035 w 3880578"/>
                  <a:gd name="connsiteY39" fmla="*/ 2457858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9893 w 3880578"/>
                  <a:gd name="connsiteY42" fmla="*/ 266871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8689 w 3880578"/>
                  <a:gd name="connsiteY34" fmla="*/ 2574370 h 3416440"/>
                  <a:gd name="connsiteX35" fmla="*/ 2073789 w 3880578"/>
                  <a:gd name="connsiteY35" fmla="*/ 2799344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87640 w 3880578"/>
                  <a:gd name="connsiteY38" fmla="*/ 2581390 h 3416440"/>
                  <a:gd name="connsiteX39" fmla="*/ 1475035 w 3880578"/>
                  <a:gd name="connsiteY39" fmla="*/ 2457858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9893 w 3880578"/>
                  <a:gd name="connsiteY42" fmla="*/ 266871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0715 w 3880578"/>
                  <a:gd name="connsiteY34" fmla="*/ 2713932 h 3416440"/>
                  <a:gd name="connsiteX35" fmla="*/ 2073789 w 3880578"/>
                  <a:gd name="connsiteY35" fmla="*/ 2799344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87640 w 3880578"/>
                  <a:gd name="connsiteY38" fmla="*/ 2581390 h 3416440"/>
                  <a:gd name="connsiteX39" fmla="*/ 1475035 w 3880578"/>
                  <a:gd name="connsiteY39" fmla="*/ 2457858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9893 w 3880578"/>
                  <a:gd name="connsiteY42" fmla="*/ 266871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0715 w 3880578"/>
                  <a:gd name="connsiteY34" fmla="*/ 2713932 h 3416440"/>
                  <a:gd name="connsiteX35" fmla="*/ 2073789 w 3880578"/>
                  <a:gd name="connsiteY35" fmla="*/ 2799344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87640 w 3880578"/>
                  <a:gd name="connsiteY38" fmla="*/ 2581390 h 3416440"/>
                  <a:gd name="connsiteX39" fmla="*/ 1475035 w 3880578"/>
                  <a:gd name="connsiteY39" fmla="*/ 2457858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9893 w 3880578"/>
                  <a:gd name="connsiteY42" fmla="*/ 266871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5162 w 3880578"/>
                  <a:gd name="connsiteY15" fmla="*/ 108522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0715 w 3880578"/>
                  <a:gd name="connsiteY34" fmla="*/ 2713932 h 3416440"/>
                  <a:gd name="connsiteX35" fmla="*/ 2073789 w 3880578"/>
                  <a:gd name="connsiteY35" fmla="*/ 2799344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87640 w 3880578"/>
                  <a:gd name="connsiteY38" fmla="*/ 2581390 h 3416440"/>
                  <a:gd name="connsiteX39" fmla="*/ 1475035 w 3880578"/>
                  <a:gd name="connsiteY39" fmla="*/ 2457858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9893 w 3880578"/>
                  <a:gd name="connsiteY42" fmla="*/ 266871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575726 w 3880578"/>
                  <a:gd name="connsiteY15" fmla="*/ 1164972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0715 w 3880578"/>
                  <a:gd name="connsiteY34" fmla="*/ 2713932 h 3416440"/>
                  <a:gd name="connsiteX35" fmla="*/ 2073789 w 3880578"/>
                  <a:gd name="connsiteY35" fmla="*/ 2799344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87640 w 3880578"/>
                  <a:gd name="connsiteY38" fmla="*/ 2581390 h 3416440"/>
                  <a:gd name="connsiteX39" fmla="*/ 1475035 w 3880578"/>
                  <a:gd name="connsiteY39" fmla="*/ 2457858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9893 w 3880578"/>
                  <a:gd name="connsiteY42" fmla="*/ 266871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1175 w 3880578"/>
                  <a:gd name="connsiteY15" fmla="*/ 1005473 h 3416440"/>
                  <a:gd name="connsiteX16" fmla="*/ 2890815 w 3880578"/>
                  <a:gd name="connsiteY16" fmla="*/ 1351503 h 3416440"/>
                  <a:gd name="connsiteX17" fmla="*/ 3021444 w 3880578"/>
                  <a:gd name="connsiteY17" fmla="*/ 1517301 h 3416440"/>
                  <a:gd name="connsiteX18" fmla="*/ 3147048 w 3880578"/>
                  <a:gd name="connsiteY18" fmla="*/ 1627833 h 3416440"/>
                  <a:gd name="connsiteX19" fmla="*/ 3373136 w 3880578"/>
                  <a:gd name="connsiteY19" fmla="*/ 1823776 h 3416440"/>
                  <a:gd name="connsiteX20" fmla="*/ 3639417 w 3880578"/>
                  <a:gd name="connsiteY20" fmla="*/ 2230734 h 3416440"/>
                  <a:gd name="connsiteX21" fmla="*/ 3714780 w 3880578"/>
                  <a:gd name="connsiteY21" fmla="*/ 2366387 h 3416440"/>
                  <a:gd name="connsiteX22" fmla="*/ 3795167 w 3880578"/>
                  <a:gd name="connsiteY22" fmla="*/ 2537209 h 3416440"/>
                  <a:gd name="connsiteX23" fmla="*/ 3835360 w 3880578"/>
                  <a:gd name="connsiteY23" fmla="*/ 2728128 h 3416440"/>
                  <a:gd name="connsiteX24" fmla="*/ 3880578 w 3880578"/>
                  <a:gd name="connsiteY24" fmla="*/ 3416440 h 3416440"/>
                  <a:gd name="connsiteX25" fmla="*/ 3649466 w 3880578"/>
                  <a:gd name="connsiteY25" fmla="*/ 3356150 h 3416440"/>
                  <a:gd name="connsiteX26" fmla="*/ 3528885 w 3880578"/>
                  <a:gd name="connsiteY26" fmla="*/ 3396343 h 3416440"/>
                  <a:gd name="connsiteX27" fmla="*/ 3508789 w 3880578"/>
                  <a:gd name="connsiteY27" fmla="*/ 3416440 h 3416440"/>
                  <a:gd name="connsiteX28" fmla="*/ 3428402 w 3880578"/>
                  <a:gd name="connsiteY28" fmla="*/ 3411415 h 3416440"/>
                  <a:gd name="connsiteX29" fmla="*/ 3197290 w 3880578"/>
                  <a:gd name="connsiteY29" fmla="*/ 3200400 h 3416440"/>
                  <a:gd name="connsiteX30" fmla="*/ 3066661 w 3880578"/>
                  <a:gd name="connsiteY30" fmla="*/ 3155182 h 3416440"/>
                  <a:gd name="connsiteX31" fmla="*/ 2966178 w 3880578"/>
                  <a:gd name="connsiteY31" fmla="*/ 2979336 h 3416440"/>
                  <a:gd name="connsiteX32" fmla="*/ 2755162 w 3880578"/>
                  <a:gd name="connsiteY32" fmla="*/ 2833635 h 3416440"/>
                  <a:gd name="connsiteX33" fmla="*/ 2624534 w 3880578"/>
                  <a:gd name="connsiteY33" fmla="*/ 2758273 h 3416440"/>
                  <a:gd name="connsiteX34" fmla="*/ 2440715 w 3880578"/>
                  <a:gd name="connsiteY34" fmla="*/ 2713932 h 3416440"/>
                  <a:gd name="connsiteX35" fmla="*/ 2073789 w 3880578"/>
                  <a:gd name="connsiteY35" fmla="*/ 2799344 h 3416440"/>
                  <a:gd name="connsiteX36" fmla="*/ 1921149 w 3880578"/>
                  <a:gd name="connsiteY36" fmla="*/ 2738176 h 3416440"/>
                  <a:gd name="connsiteX37" fmla="*/ 1822739 w 3880578"/>
                  <a:gd name="connsiteY37" fmla="*/ 2668715 h 3416440"/>
                  <a:gd name="connsiteX38" fmla="*/ 1587640 w 3880578"/>
                  <a:gd name="connsiteY38" fmla="*/ 2581390 h 3416440"/>
                  <a:gd name="connsiteX39" fmla="*/ 1475035 w 3880578"/>
                  <a:gd name="connsiteY39" fmla="*/ 2457858 h 3416440"/>
                  <a:gd name="connsiteX40" fmla="*/ 1338345 w 3880578"/>
                  <a:gd name="connsiteY40" fmla="*/ 2527161 h 3416440"/>
                  <a:gd name="connsiteX41" fmla="*/ 1278055 w 3880578"/>
                  <a:gd name="connsiteY41" fmla="*/ 2592475 h 3416440"/>
                  <a:gd name="connsiteX42" fmla="*/ 1049893 w 3880578"/>
                  <a:gd name="connsiteY42" fmla="*/ 2668715 h 3416440"/>
                  <a:gd name="connsiteX43" fmla="*/ 845975 w 3880578"/>
                  <a:gd name="connsiteY43" fmla="*/ 2572378 h 3416440"/>
                  <a:gd name="connsiteX44" fmla="*/ 571719 w 3880578"/>
                  <a:gd name="connsiteY44" fmla="*/ 2638570 h 3416440"/>
                  <a:gd name="connsiteX45" fmla="*/ 409909 w 3880578"/>
                  <a:gd name="connsiteY45" fmla="*/ 2588328 h 3416440"/>
                  <a:gd name="connsiteX46" fmla="*/ 216040 w 3880578"/>
                  <a:gd name="connsiteY46" fmla="*/ 2413519 h 3416440"/>
                  <a:gd name="connsiteX47" fmla="*/ 0 w 3880578"/>
                  <a:gd name="connsiteY47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1175 w 3880578"/>
                  <a:gd name="connsiteY15" fmla="*/ 1005473 h 3416440"/>
                  <a:gd name="connsiteX16" fmla="*/ 2811933 w 3880578"/>
                  <a:gd name="connsiteY16" fmla="*/ 1168900 h 3416440"/>
                  <a:gd name="connsiteX17" fmla="*/ 2890815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639417 w 3880578"/>
                  <a:gd name="connsiteY21" fmla="*/ 2230734 h 3416440"/>
                  <a:gd name="connsiteX22" fmla="*/ 3714780 w 3880578"/>
                  <a:gd name="connsiteY22" fmla="*/ 2366387 h 3416440"/>
                  <a:gd name="connsiteX23" fmla="*/ 3795167 w 3880578"/>
                  <a:gd name="connsiteY23" fmla="*/ 253720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1175 w 3880578"/>
                  <a:gd name="connsiteY15" fmla="*/ 1005473 h 3416440"/>
                  <a:gd name="connsiteX16" fmla="*/ 2720221 w 3880578"/>
                  <a:gd name="connsiteY16" fmla="*/ 1324411 h 3416440"/>
                  <a:gd name="connsiteX17" fmla="*/ 2890815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639417 w 3880578"/>
                  <a:gd name="connsiteY21" fmla="*/ 2230734 h 3416440"/>
                  <a:gd name="connsiteX22" fmla="*/ 3714780 w 3880578"/>
                  <a:gd name="connsiteY22" fmla="*/ 2366387 h 3416440"/>
                  <a:gd name="connsiteX23" fmla="*/ 3795167 w 3880578"/>
                  <a:gd name="connsiteY23" fmla="*/ 253720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890815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639417 w 3880578"/>
                  <a:gd name="connsiteY21" fmla="*/ 2230734 h 3416440"/>
                  <a:gd name="connsiteX22" fmla="*/ 3714780 w 3880578"/>
                  <a:gd name="connsiteY22" fmla="*/ 2366387 h 3416440"/>
                  <a:gd name="connsiteX23" fmla="*/ 3795167 w 3880578"/>
                  <a:gd name="connsiteY23" fmla="*/ 253720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827016 w 3880578"/>
                  <a:gd name="connsiteY17" fmla="*/ 1435240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639417 w 3880578"/>
                  <a:gd name="connsiteY21" fmla="*/ 2230734 h 3416440"/>
                  <a:gd name="connsiteX22" fmla="*/ 3714780 w 3880578"/>
                  <a:gd name="connsiteY22" fmla="*/ 2366387 h 3416440"/>
                  <a:gd name="connsiteX23" fmla="*/ 3795167 w 3880578"/>
                  <a:gd name="connsiteY23" fmla="*/ 253720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14969 w 3880578"/>
                  <a:gd name="connsiteY14" fmla="*/ 818941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639417 w 3880578"/>
                  <a:gd name="connsiteY21" fmla="*/ 2230734 h 3416440"/>
                  <a:gd name="connsiteX22" fmla="*/ 3714780 w 3880578"/>
                  <a:gd name="connsiteY22" fmla="*/ 2366387 h 3416440"/>
                  <a:gd name="connsiteX23" fmla="*/ 3795167 w 3880578"/>
                  <a:gd name="connsiteY23" fmla="*/ 253720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579395 w 3880578"/>
                  <a:gd name="connsiteY14" fmla="*/ 818941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639417 w 3880578"/>
                  <a:gd name="connsiteY21" fmla="*/ 2230734 h 3416440"/>
                  <a:gd name="connsiteX22" fmla="*/ 3714780 w 3880578"/>
                  <a:gd name="connsiteY22" fmla="*/ 2366387 h 3416440"/>
                  <a:gd name="connsiteX23" fmla="*/ 3795167 w 3880578"/>
                  <a:gd name="connsiteY23" fmla="*/ 253720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639417 w 3880578"/>
                  <a:gd name="connsiteY21" fmla="*/ 2230734 h 3416440"/>
                  <a:gd name="connsiteX22" fmla="*/ 3714780 w 3880578"/>
                  <a:gd name="connsiteY22" fmla="*/ 2366387 h 3416440"/>
                  <a:gd name="connsiteX23" fmla="*/ 3795167 w 3880578"/>
                  <a:gd name="connsiteY23" fmla="*/ 253720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539730 w 3880578"/>
                  <a:gd name="connsiteY21" fmla="*/ 2322446 h 3416440"/>
                  <a:gd name="connsiteX22" fmla="*/ 3714780 w 3880578"/>
                  <a:gd name="connsiteY22" fmla="*/ 2366387 h 3416440"/>
                  <a:gd name="connsiteX23" fmla="*/ 3795167 w 3880578"/>
                  <a:gd name="connsiteY23" fmla="*/ 253720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539730 w 3880578"/>
                  <a:gd name="connsiteY21" fmla="*/ 2322446 h 3416440"/>
                  <a:gd name="connsiteX22" fmla="*/ 3631043 w 3880578"/>
                  <a:gd name="connsiteY22" fmla="*/ 2509936 h 3416440"/>
                  <a:gd name="connsiteX23" fmla="*/ 3795167 w 3880578"/>
                  <a:gd name="connsiteY23" fmla="*/ 253720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539730 w 3880578"/>
                  <a:gd name="connsiteY21" fmla="*/ 2322446 h 3416440"/>
                  <a:gd name="connsiteX22" fmla="*/ 3698831 w 3880578"/>
                  <a:gd name="connsiteY22" fmla="*/ 2282650 h 3416440"/>
                  <a:gd name="connsiteX23" fmla="*/ 3795167 w 3880578"/>
                  <a:gd name="connsiteY23" fmla="*/ 253720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539730 w 3880578"/>
                  <a:gd name="connsiteY21" fmla="*/ 2322446 h 3416440"/>
                  <a:gd name="connsiteX22" fmla="*/ 3698831 w 3880578"/>
                  <a:gd name="connsiteY22" fmla="*/ 2282650 h 3416440"/>
                  <a:gd name="connsiteX23" fmla="*/ 3615731 w 3880578"/>
                  <a:gd name="connsiteY23" fmla="*/ 2636896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539730 w 3880578"/>
                  <a:gd name="connsiteY21" fmla="*/ 2322446 h 3416440"/>
                  <a:gd name="connsiteX22" fmla="*/ 3698831 w 3880578"/>
                  <a:gd name="connsiteY22" fmla="*/ 2282650 h 3416440"/>
                  <a:gd name="connsiteX23" fmla="*/ 3803142 w 3880578"/>
                  <a:gd name="connsiteY23" fmla="*/ 255315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539730 w 3880578"/>
                  <a:gd name="connsiteY21" fmla="*/ 2322446 h 3416440"/>
                  <a:gd name="connsiteX22" fmla="*/ 3690857 w 3880578"/>
                  <a:gd name="connsiteY22" fmla="*/ 2286637 h 3416440"/>
                  <a:gd name="connsiteX23" fmla="*/ 3803142 w 3880578"/>
                  <a:gd name="connsiteY23" fmla="*/ 255315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539730 w 3880578"/>
                  <a:gd name="connsiteY21" fmla="*/ 2322446 h 3416440"/>
                  <a:gd name="connsiteX22" fmla="*/ 3690857 w 3880578"/>
                  <a:gd name="connsiteY22" fmla="*/ 2286637 h 3416440"/>
                  <a:gd name="connsiteX23" fmla="*/ 3752979 w 3880578"/>
                  <a:gd name="connsiteY23" fmla="*/ 2424956 h 3416440"/>
                  <a:gd name="connsiteX24" fmla="*/ 3803142 w 3880578"/>
                  <a:gd name="connsiteY24" fmla="*/ 2553159 h 3416440"/>
                  <a:gd name="connsiteX25" fmla="*/ 3835360 w 3880578"/>
                  <a:gd name="connsiteY25" fmla="*/ 2728128 h 3416440"/>
                  <a:gd name="connsiteX26" fmla="*/ 3880578 w 3880578"/>
                  <a:gd name="connsiteY26" fmla="*/ 3416440 h 3416440"/>
                  <a:gd name="connsiteX27" fmla="*/ 3649466 w 3880578"/>
                  <a:gd name="connsiteY27" fmla="*/ 3356150 h 3416440"/>
                  <a:gd name="connsiteX28" fmla="*/ 3528885 w 3880578"/>
                  <a:gd name="connsiteY28" fmla="*/ 3396343 h 3416440"/>
                  <a:gd name="connsiteX29" fmla="*/ 3508789 w 3880578"/>
                  <a:gd name="connsiteY29" fmla="*/ 3416440 h 3416440"/>
                  <a:gd name="connsiteX30" fmla="*/ 3428402 w 3880578"/>
                  <a:gd name="connsiteY30" fmla="*/ 3411415 h 3416440"/>
                  <a:gd name="connsiteX31" fmla="*/ 3197290 w 3880578"/>
                  <a:gd name="connsiteY31" fmla="*/ 3200400 h 3416440"/>
                  <a:gd name="connsiteX32" fmla="*/ 3066661 w 3880578"/>
                  <a:gd name="connsiteY32" fmla="*/ 3155182 h 3416440"/>
                  <a:gd name="connsiteX33" fmla="*/ 2966178 w 3880578"/>
                  <a:gd name="connsiteY33" fmla="*/ 2979336 h 3416440"/>
                  <a:gd name="connsiteX34" fmla="*/ 2755162 w 3880578"/>
                  <a:gd name="connsiteY34" fmla="*/ 2833635 h 3416440"/>
                  <a:gd name="connsiteX35" fmla="*/ 2624534 w 3880578"/>
                  <a:gd name="connsiteY35" fmla="*/ 2758273 h 3416440"/>
                  <a:gd name="connsiteX36" fmla="*/ 2440715 w 3880578"/>
                  <a:gd name="connsiteY36" fmla="*/ 2713932 h 3416440"/>
                  <a:gd name="connsiteX37" fmla="*/ 2073789 w 3880578"/>
                  <a:gd name="connsiteY37" fmla="*/ 2799344 h 3416440"/>
                  <a:gd name="connsiteX38" fmla="*/ 1921149 w 3880578"/>
                  <a:gd name="connsiteY38" fmla="*/ 2738176 h 3416440"/>
                  <a:gd name="connsiteX39" fmla="*/ 1822739 w 3880578"/>
                  <a:gd name="connsiteY39" fmla="*/ 2668715 h 3416440"/>
                  <a:gd name="connsiteX40" fmla="*/ 1587640 w 3880578"/>
                  <a:gd name="connsiteY40" fmla="*/ 2581390 h 3416440"/>
                  <a:gd name="connsiteX41" fmla="*/ 1475035 w 3880578"/>
                  <a:gd name="connsiteY41" fmla="*/ 2457858 h 3416440"/>
                  <a:gd name="connsiteX42" fmla="*/ 1338345 w 3880578"/>
                  <a:gd name="connsiteY42" fmla="*/ 2527161 h 3416440"/>
                  <a:gd name="connsiteX43" fmla="*/ 1278055 w 3880578"/>
                  <a:gd name="connsiteY43" fmla="*/ 2592475 h 3416440"/>
                  <a:gd name="connsiteX44" fmla="*/ 1049893 w 3880578"/>
                  <a:gd name="connsiteY44" fmla="*/ 2668715 h 3416440"/>
                  <a:gd name="connsiteX45" fmla="*/ 845975 w 3880578"/>
                  <a:gd name="connsiteY45" fmla="*/ 2572378 h 3416440"/>
                  <a:gd name="connsiteX46" fmla="*/ 571719 w 3880578"/>
                  <a:gd name="connsiteY46" fmla="*/ 2638570 h 3416440"/>
                  <a:gd name="connsiteX47" fmla="*/ 409909 w 3880578"/>
                  <a:gd name="connsiteY47" fmla="*/ 2588328 h 3416440"/>
                  <a:gd name="connsiteX48" fmla="*/ 216040 w 3880578"/>
                  <a:gd name="connsiteY48" fmla="*/ 2413519 h 3416440"/>
                  <a:gd name="connsiteX49" fmla="*/ 0 w 3880578"/>
                  <a:gd name="connsiteY49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539730 w 3880578"/>
                  <a:gd name="connsiteY21" fmla="*/ 2322446 h 3416440"/>
                  <a:gd name="connsiteX22" fmla="*/ 3690857 w 3880578"/>
                  <a:gd name="connsiteY22" fmla="*/ 2286637 h 3416440"/>
                  <a:gd name="connsiteX23" fmla="*/ 3760954 w 3880578"/>
                  <a:gd name="connsiteY23" fmla="*/ 2436918 h 3416440"/>
                  <a:gd name="connsiteX24" fmla="*/ 3803142 w 3880578"/>
                  <a:gd name="connsiteY24" fmla="*/ 2553159 h 3416440"/>
                  <a:gd name="connsiteX25" fmla="*/ 3835360 w 3880578"/>
                  <a:gd name="connsiteY25" fmla="*/ 2728128 h 3416440"/>
                  <a:gd name="connsiteX26" fmla="*/ 3880578 w 3880578"/>
                  <a:gd name="connsiteY26" fmla="*/ 3416440 h 3416440"/>
                  <a:gd name="connsiteX27" fmla="*/ 3649466 w 3880578"/>
                  <a:gd name="connsiteY27" fmla="*/ 3356150 h 3416440"/>
                  <a:gd name="connsiteX28" fmla="*/ 3528885 w 3880578"/>
                  <a:gd name="connsiteY28" fmla="*/ 3396343 h 3416440"/>
                  <a:gd name="connsiteX29" fmla="*/ 3508789 w 3880578"/>
                  <a:gd name="connsiteY29" fmla="*/ 3416440 h 3416440"/>
                  <a:gd name="connsiteX30" fmla="*/ 3428402 w 3880578"/>
                  <a:gd name="connsiteY30" fmla="*/ 3411415 h 3416440"/>
                  <a:gd name="connsiteX31" fmla="*/ 3197290 w 3880578"/>
                  <a:gd name="connsiteY31" fmla="*/ 3200400 h 3416440"/>
                  <a:gd name="connsiteX32" fmla="*/ 3066661 w 3880578"/>
                  <a:gd name="connsiteY32" fmla="*/ 3155182 h 3416440"/>
                  <a:gd name="connsiteX33" fmla="*/ 2966178 w 3880578"/>
                  <a:gd name="connsiteY33" fmla="*/ 2979336 h 3416440"/>
                  <a:gd name="connsiteX34" fmla="*/ 2755162 w 3880578"/>
                  <a:gd name="connsiteY34" fmla="*/ 2833635 h 3416440"/>
                  <a:gd name="connsiteX35" fmla="*/ 2624534 w 3880578"/>
                  <a:gd name="connsiteY35" fmla="*/ 2758273 h 3416440"/>
                  <a:gd name="connsiteX36" fmla="*/ 2440715 w 3880578"/>
                  <a:gd name="connsiteY36" fmla="*/ 2713932 h 3416440"/>
                  <a:gd name="connsiteX37" fmla="*/ 2073789 w 3880578"/>
                  <a:gd name="connsiteY37" fmla="*/ 2799344 h 3416440"/>
                  <a:gd name="connsiteX38" fmla="*/ 1921149 w 3880578"/>
                  <a:gd name="connsiteY38" fmla="*/ 2738176 h 3416440"/>
                  <a:gd name="connsiteX39" fmla="*/ 1822739 w 3880578"/>
                  <a:gd name="connsiteY39" fmla="*/ 2668715 h 3416440"/>
                  <a:gd name="connsiteX40" fmla="*/ 1587640 w 3880578"/>
                  <a:gd name="connsiteY40" fmla="*/ 2581390 h 3416440"/>
                  <a:gd name="connsiteX41" fmla="*/ 1475035 w 3880578"/>
                  <a:gd name="connsiteY41" fmla="*/ 2457858 h 3416440"/>
                  <a:gd name="connsiteX42" fmla="*/ 1338345 w 3880578"/>
                  <a:gd name="connsiteY42" fmla="*/ 2527161 h 3416440"/>
                  <a:gd name="connsiteX43" fmla="*/ 1278055 w 3880578"/>
                  <a:gd name="connsiteY43" fmla="*/ 2592475 h 3416440"/>
                  <a:gd name="connsiteX44" fmla="*/ 1049893 w 3880578"/>
                  <a:gd name="connsiteY44" fmla="*/ 2668715 h 3416440"/>
                  <a:gd name="connsiteX45" fmla="*/ 845975 w 3880578"/>
                  <a:gd name="connsiteY45" fmla="*/ 2572378 h 3416440"/>
                  <a:gd name="connsiteX46" fmla="*/ 571719 w 3880578"/>
                  <a:gd name="connsiteY46" fmla="*/ 2638570 h 3416440"/>
                  <a:gd name="connsiteX47" fmla="*/ 409909 w 3880578"/>
                  <a:gd name="connsiteY47" fmla="*/ 2588328 h 3416440"/>
                  <a:gd name="connsiteX48" fmla="*/ 216040 w 3880578"/>
                  <a:gd name="connsiteY48" fmla="*/ 2413519 h 3416440"/>
                  <a:gd name="connsiteX49" fmla="*/ 0 w 3880578"/>
                  <a:gd name="connsiteY49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690857 w 3880578"/>
                  <a:gd name="connsiteY21" fmla="*/ 2286637 h 3416440"/>
                  <a:gd name="connsiteX22" fmla="*/ 3760954 w 3880578"/>
                  <a:gd name="connsiteY22" fmla="*/ 2436918 h 3416440"/>
                  <a:gd name="connsiteX23" fmla="*/ 3803142 w 3880578"/>
                  <a:gd name="connsiteY23" fmla="*/ 255315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73136 w 3880578"/>
                  <a:gd name="connsiteY20" fmla="*/ 1823776 h 3416440"/>
                  <a:gd name="connsiteX21" fmla="*/ 3682882 w 3880578"/>
                  <a:gd name="connsiteY21" fmla="*/ 2262713 h 3416440"/>
                  <a:gd name="connsiteX22" fmla="*/ 3760954 w 3880578"/>
                  <a:gd name="connsiteY22" fmla="*/ 2436918 h 3416440"/>
                  <a:gd name="connsiteX23" fmla="*/ 3803142 w 3880578"/>
                  <a:gd name="connsiteY23" fmla="*/ 2553159 h 3416440"/>
                  <a:gd name="connsiteX24" fmla="*/ 3835360 w 3880578"/>
                  <a:gd name="connsiteY24" fmla="*/ 2728128 h 3416440"/>
                  <a:gd name="connsiteX25" fmla="*/ 3880578 w 3880578"/>
                  <a:gd name="connsiteY25" fmla="*/ 3416440 h 3416440"/>
                  <a:gd name="connsiteX26" fmla="*/ 3649466 w 3880578"/>
                  <a:gd name="connsiteY26" fmla="*/ 3356150 h 3416440"/>
                  <a:gd name="connsiteX27" fmla="*/ 3528885 w 3880578"/>
                  <a:gd name="connsiteY27" fmla="*/ 3396343 h 3416440"/>
                  <a:gd name="connsiteX28" fmla="*/ 3508789 w 3880578"/>
                  <a:gd name="connsiteY28" fmla="*/ 3416440 h 3416440"/>
                  <a:gd name="connsiteX29" fmla="*/ 3428402 w 3880578"/>
                  <a:gd name="connsiteY29" fmla="*/ 3411415 h 3416440"/>
                  <a:gd name="connsiteX30" fmla="*/ 3197290 w 3880578"/>
                  <a:gd name="connsiteY30" fmla="*/ 3200400 h 3416440"/>
                  <a:gd name="connsiteX31" fmla="*/ 3066661 w 3880578"/>
                  <a:gd name="connsiteY31" fmla="*/ 3155182 h 3416440"/>
                  <a:gd name="connsiteX32" fmla="*/ 2966178 w 3880578"/>
                  <a:gd name="connsiteY32" fmla="*/ 2979336 h 3416440"/>
                  <a:gd name="connsiteX33" fmla="*/ 2755162 w 3880578"/>
                  <a:gd name="connsiteY33" fmla="*/ 2833635 h 3416440"/>
                  <a:gd name="connsiteX34" fmla="*/ 2624534 w 3880578"/>
                  <a:gd name="connsiteY34" fmla="*/ 2758273 h 3416440"/>
                  <a:gd name="connsiteX35" fmla="*/ 2440715 w 3880578"/>
                  <a:gd name="connsiteY35" fmla="*/ 2713932 h 3416440"/>
                  <a:gd name="connsiteX36" fmla="*/ 2073789 w 3880578"/>
                  <a:gd name="connsiteY36" fmla="*/ 2799344 h 3416440"/>
                  <a:gd name="connsiteX37" fmla="*/ 1921149 w 3880578"/>
                  <a:gd name="connsiteY37" fmla="*/ 2738176 h 3416440"/>
                  <a:gd name="connsiteX38" fmla="*/ 1822739 w 3880578"/>
                  <a:gd name="connsiteY38" fmla="*/ 2668715 h 3416440"/>
                  <a:gd name="connsiteX39" fmla="*/ 1587640 w 3880578"/>
                  <a:gd name="connsiteY39" fmla="*/ 2581390 h 3416440"/>
                  <a:gd name="connsiteX40" fmla="*/ 1475035 w 3880578"/>
                  <a:gd name="connsiteY40" fmla="*/ 2457858 h 3416440"/>
                  <a:gd name="connsiteX41" fmla="*/ 1338345 w 3880578"/>
                  <a:gd name="connsiteY41" fmla="*/ 2527161 h 3416440"/>
                  <a:gd name="connsiteX42" fmla="*/ 1278055 w 3880578"/>
                  <a:gd name="connsiteY42" fmla="*/ 2592475 h 3416440"/>
                  <a:gd name="connsiteX43" fmla="*/ 1049893 w 3880578"/>
                  <a:gd name="connsiteY43" fmla="*/ 2668715 h 3416440"/>
                  <a:gd name="connsiteX44" fmla="*/ 845975 w 3880578"/>
                  <a:gd name="connsiteY44" fmla="*/ 2572378 h 3416440"/>
                  <a:gd name="connsiteX45" fmla="*/ 571719 w 3880578"/>
                  <a:gd name="connsiteY45" fmla="*/ 2638570 h 3416440"/>
                  <a:gd name="connsiteX46" fmla="*/ 409909 w 3880578"/>
                  <a:gd name="connsiteY46" fmla="*/ 2588328 h 3416440"/>
                  <a:gd name="connsiteX47" fmla="*/ 216040 w 3880578"/>
                  <a:gd name="connsiteY47" fmla="*/ 2413519 h 3416440"/>
                  <a:gd name="connsiteX48" fmla="*/ 0 w 3880578"/>
                  <a:gd name="connsiteY48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290431 w 3880578"/>
                  <a:gd name="connsiteY20" fmla="*/ 1747084 h 3416440"/>
                  <a:gd name="connsiteX21" fmla="*/ 3373136 w 3880578"/>
                  <a:gd name="connsiteY21" fmla="*/ 1823776 h 3416440"/>
                  <a:gd name="connsiteX22" fmla="*/ 3682882 w 3880578"/>
                  <a:gd name="connsiteY22" fmla="*/ 2262713 h 3416440"/>
                  <a:gd name="connsiteX23" fmla="*/ 3760954 w 3880578"/>
                  <a:gd name="connsiteY23" fmla="*/ 2436918 h 3416440"/>
                  <a:gd name="connsiteX24" fmla="*/ 3803142 w 3880578"/>
                  <a:gd name="connsiteY24" fmla="*/ 2553159 h 3416440"/>
                  <a:gd name="connsiteX25" fmla="*/ 3835360 w 3880578"/>
                  <a:gd name="connsiteY25" fmla="*/ 2728128 h 3416440"/>
                  <a:gd name="connsiteX26" fmla="*/ 3880578 w 3880578"/>
                  <a:gd name="connsiteY26" fmla="*/ 3416440 h 3416440"/>
                  <a:gd name="connsiteX27" fmla="*/ 3649466 w 3880578"/>
                  <a:gd name="connsiteY27" fmla="*/ 3356150 h 3416440"/>
                  <a:gd name="connsiteX28" fmla="*/ 3528885 w 3880578"/>
                  <a:gd name="connsiteY28" fmla="*/ 3396343 h 3416440"/>
                  <a:gd name="connsiteX29" fmla="*/ 3508789 w 3880578"/>
                  <a:gd name="connsiteY29" fmla="*/ 3416440 h 3416440"/>
                  <a:gd name="connsiteX30" fmla="*/ 3428402 w 3880578"/>
                  <a:gd name="connsiteY30" fmla="*/ 3411415 h 3416440"/>
                  <a:gd name="connsiteX31" fmla="*/ 3197290 w 3880578"/>
                  <a:gd name="connsiteY31" fmla="*/ 3200400 h 3416440"/>
                  <a:gd name="connsiteX32" fmla="*/ 3066661 w 3880578"/>
                  <a:gd name="connsiteY32" fmla="*/ 3155182 h 3416440"/>
                  <a:gd name="connsiteX33" fmla="*/ 2966178 w 3880578"/>
                  <a:gd name="connsiteY33" fmla="*/ 2979336 h 3416440"/>
                  <a:gd name="connsiteX34" fmla="*/ 2755162 w 3880578"/>
                  <a:gd name="connsiteY34" fmla="*/ 2833635 h 3416440"/>
                  <a:gd name="connsiteX35" fmla="*/ 2624534 w 3880578"/>
                  <a:gd name="connsiteY35" fmla="*/ 2758273 h 3416440"/>
                  <a:gd name="connsiteX36" fmla="*/ 2440715 w 3880578"/>
                  <a:gd name="connsiteY36" fmla="*/ 2713932 h 3416440"/>
                  <a:gd name="connsiteX37" fmla="*/ 2073789 w 3880578"/>
                  <a:gd name="connsiteY37" fmla="*/ 2799344 h 3416440"/>
                  <a:gd name="connsiteX38" fmla="*/ 1921149 w 3880578"/>
                  <a:gd name="connsiteY38" fmla="*/ 2738176 h 3416440"/>
                  <a:gd name="connsiteX39" fmla="*/ 1822739 w 3880578"/>
                  <a:gd name="connsiteY39" fmla="*/ 2668715 h 3416440"/>
                  <a:gd name="connsiteX40" fmla="*/ 1587640 w 3880578"/>
                  <a:gd name="connsiteY40" fmla="*/ 2581390 h 3416440"/>
                  <a:gd name="connsiteX41" fmla="*/ 1475035 w 3880578"/>
                  <a:gd name="connsiteY41" fmla="*/ 2457858 h 3416440"/>
                  <a:gd name="connsiteX42" fmla="*/ 1338345 w 3880578"/>
                  <a:gd name="connsiteY42" fmla="*/ 2527161 h 3416440"/>
                  <a:gd name="connsiteX43" fmla="*/ 1278055 w 3880578"/>
                  <a:gd name="connsiteY43" fmla="*/ 2592475 h 3416440"/>
                  <a:gd name="connsiteX44" fmla="*/ 1049893 w 3880578"/>
                  <a:gd name="connsiteY44" fmla="*/ 2668715 h 3416440"/>
                  <a:gd name="connsiteX45" fmla="*/ 845975 w 3880578"/>
                  <a:gd name="connsiteY45" fmla="*/ 2572378 h 3416440"/>
                  <a:gd name="connsiteX46" fmla="*/ 571719 w 3880578"/>
                  <a:gd name="connsiteY46" fmla="*/ 2638570 h 3416440"/>
                  <a:gd name="connsiteX47" fmla="*/ 409909 w 3880578"/>
                  <a:gd name="connsiteY47" fmla="*/ 2588328 h 3416440"/>
                  <a:gd name="connsiteX48" fmla="*/ 216040 w 3880578"/>
                  <a:gd name="connsiteY48" fmla="*/ 2413519 h 3416440"/>
                  <a:gd name="connsiteX49" fmla="*/ 0 w 3880578"/>
                  <a:gd name="connsiteY49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222644 w 3880578"/>
                  <a:gd name="connsiteY20" fmla="*/ 1850759 h 3416440"/>
                  <a:gd name="connsiteX21" fmla="*/ 3373136 w 3880578"/>
                  <a:gd name="connsiteY21" fmla="*/ 1823776 h 3416440"/>
                  <a:gd name="connsiteX22" fmla="*/ 3682882 w 3880578"/>
                  <a:gd name="connsiteY22" fmla="*/ 2262713 h 3416440"/>
                  <a:gd name="connsiteX23" fmla="*/ 3760954 w 3880578"/>
                  <a:gd name="connsiteY23" fmla="*/ 2436918 h 3416440"/>
                  <a:gd name="connsiteX24" fmla="*/ 3803142 w 3880578"/>
                  <a:gd name="connsiteY24" fmla="*/ 2553159 h 3416440"/>
                  <a:gd name="connsiteX25" fmla="*/ 3835360 w 3880578"/>
                  <a:gd name="connsiteY25" fmla="*/ 2728128 h 3416440"/>
                  <a:gd name="connsiteX26" fmla="*/ 3880578 w 3880578"/>
                  <a:gd name="connsiteY26" fmla="*/ 3416440 h 3416440"/>
                  <a:gd name="connsiteX27" fmla="*/ 3649466 w 3880578"/>
                  <a:gd name="connsiteY27" fmla="*/ 3356150 h 3416440"/>
                  <a:gd name="connsiteX28" fmla="*/ 3528885 w 3880578"/>
                  <a:gd name="connsiteY28" fmla="*/ 3396343 h 3416440"/>
                  <a:gd name="connsiteX29" fmla="*/ 3508789 w 3880578"/>
                  <a:gd name="connsiteY29" fmla="*/ 3416440 h 3416440"/>
                  <a:gd name="connsiteX30" fmla="*/ 3428402 w 3880578"/>
                  <a:gd name="connsiteY30" fmla="*/ 3411415 h 3416440"/>
                  <a:gd name="connsiteX31" fmla="*/ 3197290 w 3880578"/>
                  <a:gd name="connsiteY31" fmla="*/ 3200400 h 3416440"/>
                  <a:gd name="connsiteX32" fmla="*/ 3066661 w 3880578"/>
                  <a:gd name="connsiteY32" fmla="*/ 3155182 h 3416440"/>
                  <a:gd name="connsiteX33" fmla="*/ 2966178 w 3880578"/>
                  <a:gd name="connsiteY33" fmla="*/ 2979336 h 3416440"/>
                  <a:gd name="connsiteX34" fmla="*/ 2755162 w 3880578"/>
                  <a:gd name="connsiteY34" fmla="*/ 2833635 h 3416440"/>
                  <a:gd name="connsiteX35" fmla="*/ 2624534 w 3880578"/>
                  <a:gd name="connsiteY35" fmla="*/ 2758273 h 3416440"/>
                  <a:gd name="connsiteX36" fmla="*/ 2440715 w 3880578"/>
                  <a:gd name="connsiteY36" fmla="*/ 2713932 h 3416440"/>
                  <a:gd name="connsiteX37" fmla="*/ 2073789 w 3880578"/>
                  <a:gd name="connsiteY37" fmla="*/ 2799344 h 3416440"/>
                  <a:gd name="connsiteX38" fmla="*/ 1921149 w 3880578"/>
                  <a:gd name="connsiteY38" fmla="*/ 2738176 h 3416440"/>
                  <a:gd name="connsiteX39" fmla="*/ 1822739 w 3880578"/>
                  <a:gd name="connsiteY39" fmla="*/ 2668715 h 3416440"/>
                  <a:gd name="connsiteX40" fmla="*/ 1587640 w 3880578"/>
                  <a:gd name="connsiteY40" fmla="*/ 2581390 h 3416440"/>
                  <a:gd name="connsiteX41" fmla="*/ 1475035 w 3880578"/>
                  <a:gd name="connsiteY41" fmla="*/ 2457858 h 3416440"/>
                  <a:gd name="connsiteX42" fmla="*/ 1338345 w 3880578"/>
                  <a:gd name="connsiteY42" fmla="*/ 2527161 h 3416440"/>
                  <a:gd name="connsiteX43" fmla="*/ 1278055 w 3880578"/>
                  <a:gd name="connsiteY43" fmla="*/ 2592475 h 3416440"/>
                  <a:gd name="connsiteX44" fmla="*/ 1049893 w 3880578"/>
                  <a:gd name="connsiteY44" fmla="*/ 2668715 h 3416440"/>
                  <a:gd name="connsiteX45" fmla="*/ 845975 w 3880578"/>
                  <a:gd name="connsiteY45" fmla="*/ 2572378 h 3416440"/>
                  <a:gd name="connsiteX46" fmla="*/ 571719 w 3880578"/>
                  <a:gd name="connsiteY46" fmla="*/ 2638570 h 3416440"/>
                  <a:gd name="connsiteX47" fmla="*/ 409909 w 3880578"/>
                  <a:gd name="connsiteY47" fmla="*/ 2588328 h 3416440"/>
                  <a:gd name="connsiteX48" fmla="*/ 216040 w 3880578"/>
                  <a:gd name="connsiteY48" fmla="*/ 2413519 h 3416440"/>
                  <a:gd name="connsiteX49" fmla="*/ 0 w 3880578"/>
                  <a:gd name="connsiteY49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310368 w 3880578"/>
                  <a:gd name="connsiteY20" fmla="*/ 1743097 h 3416440"/>
                  <a:gd name="connsiteX21" fmla="*/ 3373136 w 3880578"/>
                  <a:gd name="connsiteY21" fmla="*/ 1823776 h 3416440"/>
                  <a:gd name="connsiteX22" fmla="*/ 3682882 w 3880578"/>
                  <a:gd name="connsiteY22" fmla="*/ 2262713 h 3416440"/>
                  <a:gd name="connsiteX23" fmla="*/ 3760954 w 3880578"/>
                  <a:gd name="connsiteY23" fmla="*/ 2436918 h 3416440"/>
                  <a:gd name="connsiteX24" fmla="*/ 3803142 w 3880578"/>
                  <a:gd name="connsiteY24" fmla="*/ 2553159 h 3416440"/>
                  <a:gd name="connsiteX25" fmla="*/ 3835360 w 3880578"/>
                  <a:gd name="connsiteY25" fmla="*/ 2728128 h 3416440"/>
                  <a:gd name="connsiteX26" fmla="*/ 3880578 w 3880578"/>
                  <a:gd name="connsiteY26" fmla="*/ 3416440 h 3416440"/>
                  <a:gd name="connsiteX27" fmla="*/ 3649466 w 3880578"/>
                  <a:gd name="connsiteY27" fmla="*/ 3356150 h 3416440"/>
                  <a:gd name="connsiteX28" fmla="*/ 3528885 w 3880578"/>
                  <a:gd name="connsiteY28" fmla="*/ 3396343 h 3416440"/>
                  <a:gd name="connsiteX29" fmla="*/ 3508789 w 3880578"/>
                  <a:gd name="connsiteY29" fmla="*/ 3416440 h 3416440"/>
                  <a:gd name="connsiteX30" fmla="*/ 3428402 w 3880578"/>
                  <a:gd name="connsiteY30" fmla="*/ 3411415 h 3416440"/>
                  <a:gd name="connsiteX31" fmla="*/ 3197290 w 3880578"/>
                  <a:gd name="connsiteY31" fmla="*/ 3200400 h 3416440"/>
                  <a:gd name="connsiteX32" fmla="*/ 3066661 w 3880578"/>
                  <a:gd name="connsiteY32" fmla="*/ 3155182 h 3416440"/>
                  <a:gd name="connsiteX33" fmla="*/ 2966178 w 3880578"/>
                  <a:gd name="connsiteY33" fmla="*/ 2979336 h 3416440"/>
                  <a:gd name="connsiteX34" fmla="*/ 2755162 w 3880578"/>
                  <a:gd name="connsiteY34" fmla="*/ 2833635 h 3416440"/>
                  <a:gd name="connsiteX35" fmla="*/ 2624534 w 3880578"/>
                  <a:gd name="connsiteY35" fmla="*/ 2758273 h 3416440"/>
                  <a:gd name="connsiteX36" fmla="*/ 2440715 w 3880578"/>
                  <a:gd name="connsiteY36" fmla="*/ 2713932 h 3416440"/>
                  <a:gd name="connsiteX37" fmla="*/ 2073789 w 3880578"/>
                  <a:gd name="connsiteY37" fmla="*/ 2799344 h 3416440"/>
                  <a:gd name="connsiteX38" fmla="*/ 1921149 w 3880578"/>
                  <a:gd name="connsiteY38" fmla="*/ 2738176 h 3416440"/>
                  <a:gd name="connsiteX39" fmla="*/ 1822739 w 3880578"/>
                  <a:gd name="connsiteY39" fmla="*/ 2668715 h 3416440"/>
                  <a:gd name="connsiteX40" fmla="*/ 1587640 w 3880578"/>
                  <a:gd name="connsiteY40" fmla="*/ 2581390 h 3416440"/>
                  <a:gd name="connsiteX41" fmla="*/ 1475035 w 3880578"/>
                  <a:gd name="connsiteY41" fmla="*/ 2457858 h 3416440"/>
                  <a:gd name="connsiteX42" fmla="*/ 1338345 w 3880578"/>
                  <a:gd name="connsiteY42" fmla="*/ 2527161 h 3416440"/>
                  <a:gd name="connsiteX43" fmla="*/ 1278055 w 3880578"/>
                  <a:gd name="connsiteY43" fmla="*/ 2592475 h 3416440"/>
                  <a:gd name="connsiteX44" fmla="*/ 1049893 w 3880578"/>
                  <a:gd name="connsiteY44" fmla="*/ 2668715 h 3416440"/>
                  <a:gd name="connsiteX45" fmla="*/ 845975 w 3880578"/>
                  <a:gd name="connsiteY45" fmla="*/ 2572378 h 3416440"/>
                  <a:gd name="connsiteX46" fmla="*/ 571719 w 3880578"/>
                  <a:gd name="connsiteY46" fmla="*/ 2638570 h 3416440"/>
                  <a:gd name="connsiteX47" fmla="*/ 409909 w 3880578"/>
                  <a:gd name="connsiteY47" fmla="*/ 2588328 h 3416440"/>
                  <a:gd name="connsiteX48" fmla="*/ 216040 w 3880578"/>
                  <a:gd name="connsiteY48" fmla="*/ 2413519 h 3416440"/>
                  <a:gd name="connsiteX49" fmla="*/ 0 w 3880578"/>
                  <a:gd name="connsiteY49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286443 w 3880578"/>
                  <a:gd name="connsiteY20" fmla="*/ 1731134 h 3416440"/>
                  <a:gd name="connsiteX21" fmla="*/ 3373136 w 3880578"/>
                  <a:gd name="connsiteY21" fmla="*/ 1823776 h 3416440"/>
                  <a:gd name="connsiteX22" fmla="*/ 3682882 w 3880578"/>
                  <a:gd name="connsiteY22" fmla="*/ 2262713 h 3416440"/>
                  <a:gd name="connsiteX23" fmla="*/ 3760954 w 3880578"/>
                  <a:gd name="connsiteY23" fmla="*/ 2436918 h 3416440"/>
                  <a:gd name="connsiteX24" fmla="*/ 3803142 w 3880578"/>
                  <a:gd name="connsiteY24" fmla="*/ 2553159 h 3416440"/>
                  <a:gd name="connsiteX25" fmla="*/ 3835360 w 3880578"/>
                  <a:gd name="connsiteY25" fmla="*/ 2728128 h 3416440"/>
                  <a:gd name="connsiteX26" fmla="*/ 3880578 w 3880578"/>
                  <a:gd name="connsiteY26" fmla="*/ 3416440 h 3416440"/>
                  <a:gd name="connsiteX27" fmla="*/ 3649466 w 3880578"/>
                  <a:gd name="connsiteY27" fmla="*/ 3356150 h 3416440"/>
                  <a:gd name="connsiteX28" fmla="*/ 3528885 w 3880578"/>
                  <a:gd name="connsiteY28" fmla="*/ 3396343 h 3416440"/>
                  <a:gd name="connsiteX29" fmla="*/ 3508789 w 3880578"/>
                  <a:gd name="connsiteY29" fmla="*/ 3416440 h 3416440"/>
                  <a:gd name="connsiteX30" fmla="*/ 3428402 w 3880578"/>
                  <a:gd name="connsiteY30" fmla="*/ 3411415 h 3416440"/>
                  <a:gd name="connsiteX31" fmla="*/ 3197290 w 3880578"/>
                  <a:gd name="connsiteY31" fmla="*/ 3200400 h 3416440"/>
                  <a:gd name="connsiteX32" fmla="*/ 3066661 w 3880578"/>
                  <a:gd name="connsiteY32" fmla="*/ 3155182 h 3416440"/>
                  <a:gd name="connsiteX33" fmla="*/ 2966178 w 3880578"/>
                  <a:gd name="connsiteY33" fmla="*/ 2979336 h 3416440"/>
                  <a:gd name="connsiteX34" fmla="*/ 2755162 w 3880578"/>
                  <a:gd name="connsiteY34" fmla="*/ 2833635 h 3416440"/>
                  <a:gd name="connsiteX35" fmla="*/ 2624534 w 3880578"/>
                  <a:gd name="connsiteY35" fmla="*/ 2758273 h 3416440"/>
                  <a:gd name="connsiteX36" fmla="*/ 2440715 w 3880578"/>
                  <a:gd name="connsiteY36" fmla="*/ 2713932 h 3416440"/>
                  <a:gd name="connsiteX37" fmla="*/ 2073789 w 3880578"/>
                  <a:gd name="connsiteY37" fmla="*/ 2799344 h 3416440"/>
                  <a:gd name="connsiteX38" fmla="*/ 1921149 w 3880578"/>
                  <a:gd name="connsiteY38" fmla="*/ 2738176 h 3416440"/>
                  <a:gd name="connsiteX39" fmla="*/ 1822739 w 3880578"/>
                  <a:gd name="connsiteY39" fmla="*/ 2668715 h 3416440"/>
                  <a:gd name="connsiteX40" fmla="*/ 1587640 w 3880578"/>
                  <a:gd name="connsiteY40" fmla="*/ 2581390 h 3416440"/>
                  <a:gd name="connsiteX41" fmla="*/ 1475035 w 3880578"/>
                  <a:gd name="connsiteY41" fmla="*/ 2457858 h 3416440"/>
                  <a:gd name="connsiteX42" fmla="*/ 1338345 w 3880578"/>
                  <a:gd name="connsiteY42" fmla="*/ 2527161 h 3416440"/>
                  <a:gd name="connsiteX43" fmla="*/ 1278055 w 3880578"/>
                  <a:gd name="connsiteY43" fmla="*/ 2592475 h 3416440"/>
                  <a:gd name="connsiteX44" fmla="*/ 1049893 w 3880578"/>
                  <a:gd name="connsiteY44" fmla="*/ 2668715 h 3416440"/>
                  <a:gd name="connsiteX45" fmla="*/ 845975 w 3880578"/>
                  <a:gd name="connsiteY45" fmla="*/ 2572378 h 3416440"/>
                  <a:gd name="connsiteX46" fmla="*/ 571719 w 3880578"/>
                  <a:gd name="connsiteY46" fmla="*/ 2638570 h 3416440"/>
                  <a:gd name="connsiteX47" fmla="*/ 409909 w 3880578"/>
                  <a:gd name="connsiteY47" fmla="*/ 2588328 h 3416440"/>
                  <a:gd name="connsiteX48" fmla="*/ 216040 w 3880578"/>
                  <a:gd name="connsiteY48" fmla="*/ 2413519 h 3416440"/>
                  <a:gd name="connsiteX49" fmla="*/ 0 w 3880578"/>
                  <a:gd name="connsiteY49" fmla="*/ 1975379 h 3416440"/>
                  <a:gd name="connsiteX0" fmla="*/ 0 w 3880578"/>
                  <a:gd name="connsiteY0" fmla="*/ 1975379 h 3416440"/>
                  <a:gd name="connsiteX1" fmla="*/ 217954 w 3880578"/>
                  <a:gd name="connsiteY1" fmla="*/ 1698172 h 3416440"/>
                  <a:gd name="connsiteX2" fmla="*/ 303365 w 3880578"/>
                  <a:gd name="connsiteY2" fmla="*/ 1487156 h 3416440"/>
                  <a:gd name="connsiteX3" fmla="*/ 318437 w 3880578"/>
                  <a:gd name="connsiteY3" fmla="*/ 1180681 h 3416440"/>
                  <a:gd name="connsiteX4" fmla="*/ 1021822 w 3880578"/>
                  <a:gd name="connsiteY4" fmla="*/ 939521 h 3416440"/>
                  <a:gd name="connsiteX5" fmla="*/ 1328296 w 3880578"/>
                  <a:gd name="connsiteY5" fmla="*/ 673240 h 3416440"/>
                  <a:gd name="connsiteX6" fmla="*/ 1519215 w 3880578"/>
                  <a:gd name="connsiteY6" fmla="*/ 517490 h 3416440"/>
                  <a:gd name="connsiteX7" fmla="*/ 1674965 w 3880578"/>
                  <a:gd name="connsiteY7" fmla="*/ 331596 h 3416440"/>
                  <a:gd name="connsiteX8" fmla="*/ 1911101 w 3880578"/>
                  <a:gd name="connsiteY8" fmla="*/ 85411 h 3416440"/>
                  <a:gd name="connsiteX9" fmla="*/ 2086947 w 3880578"/>
                  <a:gd name="connsiteY9" fmla="*/ 15073 h 3416440"/>
                  <a:gd name="connsiteX10" fmla="*/ 2242696 w 3880578"/>
                  <a:gd name="connsiteY10" fmla="*/ 0 h 3416440"/>
                  <a:gd name="connsiteX11" fmla="*/ 2529074 w 3880578"/>
                  <a:gd name="connsiteY11" fmla="*/ 75363 h 3416440"/>
                  <a:gd name="connsiteX12" fmla="*/ 2709945 w 3880578"/>
                  <a:gd name="connsiteY12" fmla="*/ 281354 h 3416440"/>
                  <a:gd name="connsiteX13" fmla="*/ 2760186 w 3880578"/>
                  <a:gd name="connsiteY13" fmla="*/ 462224 h 3416440"/>
                  <a:gd name="connsiteX14" fmla="*/ 2734907 w 3880578"/>
                  <a:gd name="connsiteY14" fmla="*/ 830904 h 3416440"/>
                  <a:gd name="connsiteX15" fmla="*/ 2751175 w 3880578"/>
                  <a:gd name="connsiteY15" fmla="*/ 1005473 h 3416440"/>
                  <a:gd name="connsiteX16" fmla="*/ 2791996 w 3880578"/>
                  <a:gd name="connsiteY16" fmla="*/ 1137000 h 3416440"/>
                  <a:gd name="connsiteX17" fmla="*/ 2902778 w 3880578"/>
                  <a:gd name="connsiteY17" fmla="*/ 1351503 h 3416440"/>
                  <a:gd name="connsiteX18" fmla="*/ 3021444 w 3880578"/>
                  <a:gd name="connsiteY18" fmla="*/ 1517301 h 3416440"/>
                  <a:gd name="connsiteX19" fmla="*/ 3147048 w 3880578"/>
                  <a:gd name="connsiteY19" fmla="*/ 1627833 h 3416440"/>
                  <a:gd name="connsiteX20" fmla="*/ 3286443 w 3880578"/>
                  <a:gd name="connsiteY20" fmla="*/ 1731134 h 3416440"/>
                  <a:gd name="connsiteX21" fmla="*/ 3377124 w 3880578"/>
                  <a:gd name="connsiteY21" fmla="*/ 1839726 h 3416440"/>
                  <a:gd name="connsiteX22" fmla="*/ 3682882 w 3880578"/>
                  <a:gd name="connsiteY22" fmla="*/ 2262713 h 3416440"/>
                  <a:gd name="connsiteX23" fmla="*/ 3760954 w 3880578"/>
                  <a:gd name="connsiteY23" fmla="*/ 2436918 h 3416440"/>
                  <a:gd name="connsiteX24" fmla="*/ 3803142 w 3880578"/>
                  <a:gd name="connsiteY24" fmla="*/ 2553159 h 3416440"/>
                  <a:gd name="connsiteX25" fmla="*/ 3835360 w 3880578"/>
                  <a:gd name="connsiteY25" fmla="*/ 2728128 h 3416440"/>
                  <a:gd name="connsiteX26" fmla="*/ 3880578 w 3880578"/>
                  <a:gd name="connsiteY26" fmla="*/ 3416440 h 3416440"/>
                  <a:gd name="connsiteX27" fmla="*/ 3649466 w 3880578"/>
                  <a:gd name="connsiteY27" fmla="*/ 3356150 h 3416440"/>
                  <a:gd name="connsiteX28" fmla="*/ 3528885 w 3880578"/>
                  <a:gd name="connsiteY28" fmla="*/ 3396343 h 3416440"/>
                  <a:gd name="connsiteX29" fmla="*/ 3508789 w 3880578"/>
                  <a:gd name="connsiteY29" fmla="*/ 3416440 h 3416440"/>
                  <a:gd name="connsiteX30" fmla="*/ 3428402 w 3880578"/>
                  <a:gd name="connsiteY30" fmla="*/ 3411415 h 3416440"/>
                  <a:gd name="connsiteX31" fmla="*/ 3197290 w 3880578"/>
                  <a:gd name="connsiteY31" fmla="*/ 3200400 h 3416440"/>
                  <a:gd name="connsiteX32" fmla="*/ 3066661 w 3880578"/>
                  <a:gd name="connsiteY32" fmla="*/ 3155182 h 3416440"/>
                  <a:gd name="connsiteX33" fmla="*/ 2966178 w 3880578"/>
                  <a:gd name="connsiteY33" fmla="*/ 2979336 h 3416440"/>
                  <a:gd name="connsiteX34" fmla="*/ 2755162 w 3880578"/>
                  <a:gd name="connsiteY34" fmla="*/ 2833635 h 3416440"/>
                  <a:gd name="connsiteX35" fmla="*/ 2624534 w 3880578"/>
                  <a:gd name="connsiteY35" fmla="*/ 2758273 h 3416440"/>
                  <a:gd name="connsiteX36" fmla="*/ 2440715 w 3880578"/>
                  <a:gd name="connsiteY36" fmla="*/ 2713932 h 3416440"/>
                  <a:gd name="connsiteX37" fmla="*/ 2073789 w 3880578"/>
                  <a:gd name="connsiteY37" fmla="*/ 2799344 h 3416440"/>
                  <a:gd name="connsiteX38" fmla="*/ 1921149 w 3880578"/>
                  <a:gd name="connsiteY38" fmla="*/ 2738176 h 3416440"/>
                  <a:gd name="connsiteX39" fmla="*/ 1822739 w 3880578"/>
                  <a:gd name="connsiteY39" fmla="*/ 2668715 h 3416440"/>
                  <a:gd name="connsiteX40" fmla="*/ 1587640 w 3880578"/>
                  <a:gd name="connsiteY40" fmla="*/ 2581390 h 3416440"/>
                  <a:gd name="connsiteX41" fmla="*/ 1475035 w 3880578"/>
                  <a:gd name="connsiteY41" fmla="*/ 2457858 h 3416440"/>
                  <a:gd name="connsiteX42" fmla="*/ 1338345 w 3880578"/>
                  <a:gd name="connsiteY42" fmla="*/ 2527161 h 3416440"/>
                  <a:gd name="connsiteX43" fmla="*/ 1278055 w 3880578"/>
                  <a:gd name="connsiteY43" fmla="*/ 2592475 h 3416440"/>
                  <a:gd name="connsiteX44" fmla="*/ 1049893 w 3880578"/>
                  <a:gd name="connsiteY44" fmla="*/ 2668715 h 3416440"/>
                  <a:gd name="connsiteX45" fmla="*/ 845975 w 3880578"/>
                  <a:gd name="connsiteY45" fmla="*/ 2572378 h 3416440"/>
                  <a:gd name="connsiteX46" fmla="*/ 571719 w 3880578"/>
                  <a:gd name="connsiteY46" fmla="*/ 2638570 h 3416440"/>
                  <a:gd name="connsiteX47" fmla="*/ 409909 w 3880578"/>
                  <a:gd name="connsiteY47" fmla="*/ 2588328 h 3416440"/>
                  <a:gd name="connsiteX48" fmla="*/ 216040 w 3880578"/>
                  <a:gd name="connsiteY48" fmla="*/ 2413519 h 3416440"/>
                  <a:gd name="connsiteX49" fmla="*/ 0 w 3880578"/>
                  <a:gd name="connsiteY49" fmla="*/ 1975379 h 341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880578" h="3416440">
                    <a:moveTo>
                      <a:pt x="0" y="1975379"/>
                    </a:moveTo>
                    <a:lnTo>
                      <a:pt x="217954" y="1698172"/>
                    </a:lnTo>
                    <a:lnTo>
                      <a:pt x="303365" y="1487156"/>
                    </a:lnTo>
                    <a:lnTo>
                      <a:pt x="318437" y="1180681"/>
                    </a:lnTo>
                    <a:lnTo>
                      <a:pt x="1021822" y="939521"/>
                    </a:lnTo>
                    <a:lnTo>
                      <a:pt x="1328296" y="673240"/>
                    </a:lnTo>
                    <a:lnTo>
                      <a:pt x="1519215" y="517490"/>
                    </a:lnTo>
                    <a:lnTo>
                      <a:pt x="1674965" y="331596"/>
                    </a:lnTo>
                    <a:lnTo>
                      <a:pt x="1911101" y="85411"/>
                    </a:lnTo>
                    <a:lnTo>
                      <a:pt x="2086947" y="15073"/>
                    </a:lnTo>
                    <a:lnTo>
                      <a:pt x="2242696" y="0"/>
                    </a:lnTo>
                    <a:lnTo>
                      <a:pt x="2529074" y="75363"/>
                    </a:lnTo>
                    <a:lnTo>
                      <a:pt x="2709945" y="281354"/>
                    </a:lnTo>
                    <a:lnTo>
                      <a:pt x="2760186" y="462224"/>
                    </a:lnTo>
                    <a:lnTo>
                      <a:pt x="2734907" y="830904"/>
                    </a:lnTo>
                    <a:lnTo>
                      <a:pt x="2751175" y="1005473"/>
                    </a:lnTo>
                    <a:lnTo>
                      <a:pt x="2791996" y="1137000"/>
                    </a:lnTo>
                    <a:lnTo>
                      <a:pt x="2902778" y="1351503"/>
                    </a:lnTo>
                    <a:lnTo>
                      <a:pt x="3021444" y="1517301"/>
                    </a:lnTo>
                    <a:lnTo>
                      <a:pt x="3147048" y="1627833"/>
                    </a:lnTo>
                    <a:lnTo>
                      <a:pt x="3286443" y="1731134"/>
                    </a:lnTo>
                    <a:lnTo>
                      <a:pt x="3377124" y="1839726"/>
                    </a:lnTo>
                    <a:lnTo>
                      <a:pt x="3682882" y="2262713"/>
                    </a:lnTo>
                    <a:lnTo>
                      <a:pt x="3760954" y="2436918"/>
                    </a:lnTo>
                    <a:lnTo>
                      <a:pt x="3803142" y="2553159"/>
                    </a:lnTo>
                    <a:lnTo>
                      <a:pt x="3835360" y="2728128"/>
                    </a:lnTo>
                    <a:lnTo>
                      <a:pt x="3880578" y="3416440"/>
                    </a:lnTo>
                    <a:lnTo>
                      <a:pt x="3649466" y="3356150"/>
                    </a:lnTo>
                    <a:lnTo>
                      <a:pt x="3528885" y="3396343"/>
                    </a:lnTo>
                    <a:lnTo>
                      <a:pt x="3508789" y="3416440"/>
                    </a:lnTo>
                    <a:lnTo>
                      <a:pt x="3428402" y="3411415"/>
                    </a:lnTo>
                    <a:lnTo>
                      <a:pt x="3197290" y="3200400"/>
                    </a:lnTo>
                    <a:lnTo>
                      <a:pt x="3066661" y="3155182"/>
                    </a:lnTo>
                    <a:lnTo>
                      <a:pt x="2966178" y="2979336"/>
                    </a:lnTo>
                    <a:lnTo>
                      <a:pt x="2755162" y="2833635"/>
                    </a:lnTo>
                    <a:lnTo>
                      <a:pt x="2624534" y="2758273"/>
                    </a:lnTo>
                    <a:lnTo>
                      <a:pt x="2440715" y="2713932"/>
                    </a:lnTo>
                    <a:cubicBezTo>
                      <a:pt x="2318406" y="2742403"/>
                      <a:pt x="2343635" y="2738974"/>
                      <a:pt x="2073789" y="2799344"/>
                    </a:cubicBezTo>
                    <a:lnTo>
                      <a:pt x="1921149" y="2738176"/>
                    </a:lnTo>
                    <a:lnTo>
                      <a:pt x="1822739" y="2668715"/>
                    </a:lnTo>
                    <a:lnTo>
                      <a:pt x="1587640" y="2581390"/>
                    </a:lnTo>
                    <a:lnTo>
                      <a:pt x="1475035" y="2457858"/>
                    </a:lnTo>
                    <a:lnTo>
                      <a:pt x="1338345" y="2527161"/>
                    </a:lnTo>
                    <a:lnTo>
                      <a:pt x="1278055" y="2592475"/>
                    </a:lnTo>
                    <a:lnTo>
                      <a:pt x="1049893" y="2668715"/>
                    </a:lnTo>
                    <a:lnTo>
                      <a:pt x="845975" y="2572378"/>
                    </a:lnTo>
                    <a:lnTo>
                      <a:pt x="571719" y="2638570"/>
                    </a:lnTo>
                    <a:lnTo>
                      <a:pt x="409909" y="2588328"/>
                    </a:lnTo>
                    <a:lnTo>
                      <a:pt x="216040" y="2413519"/>
                    </a:lnTo>
                    <a:lnTo>
                      <a:pt x="0" y="1975379"/>
                    </a:lnTo>
                    <a:close/>
                  </a:path>
                </a:pathLst>
              </a:custGeom>
              <a:solidFill>
                <a:srgbClr val="FD7C7C">
                  <a:alpha val="50196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24">
                <a:extLst>
                  <a:ext uri="{FF2B5EF4-FFF2-40B4-BE49-F238E27FC236}">
                    <a16:creationId xmlns:a16="http://schemas.microsoft.com/office/drawing/2014/main" id="{A97F7AC4-A4F3-46CE-A2FA-F5E88252E418}"/>
                  </a:ext>
                </a:extLst>
              </p:cNvPr>
              <p:cNvSpPr/>
              <p:nvPr/>
            </p:nvSpPr>
            <p:spPr>
              <a:xfrm>
                <a:off x="3486778" y="1004835"/>
                <a:ext cx="2446774" cy="3235569"/>
              </a:xfrm>
              <a:custGeom>
                <a:avLst/>
                <a:gdLst>
                  <a:gd name="connsiteX0" fmla="*/ 1130440 w 2446774"/>
                  <a:gd name="connsiteY0" fmla="*/ 311499 h 3235569"/>
                  <a:gd name="connsiteX1" fmla="*/ 1045029 w 2446774"/>
                  <a:gd name="connsiteY1" fmla="*/ 437103 h 3235569"/>
                  <a:gd name="connsiteX2" fmla="*/ 959618 w 2446774"/>
                  <a:gd name="connsiteY2" fmla="*/ 427055 h 3235569"/>
                  <a:gd name="connsiteX3" fmla="*/ 914400 w 2446774"/>
                  <a:gd name="connsiteY3" fmla="*/ 477297 h 3235569"/>
                  <a:gd name="connsiteX4" fmla="*/ 828989 w 2446774"/>
                  <a:gd name="connsiteY4" fmla="*/ 869183 h 3235569"/>
                  <a:gd name="connsiteX5" fmla="*/ 753626 w 2446774"/>
                  <a:gd name="connsiteY5" fmla="*/ 854110 h 3235569"/>
                  <a:gd name="connsiteX6" fmla="*/ 673240 w 2446774"/>
                  <a:gd name="connsiteY6" fmla="*/ 1105319 h 3235569"/>
                  <a:gd name="connsiteX7" fmla="*/ 758651 w 2446774"/>
                  <a:gd name="connsiteY7" fmla="*/ 1085222 h 3235569"/>
                  <a:gd name="connsiteX8" fmla="*/ 628022 w 2446774"/>
                  <a:gd name="connsiteY8" fmla="*/ 1396721 h 3235569"/>
                  <a:gd name="connsiteX9" fmla="*/ 1195754 w 2446774"/>
                  <a:gd name="connsiteY9" fmla="*/ 1441939 h 3235569"/>
                  <a:gd name="connsiteX10" fmla="*/ 1175657 w 2446774"/>
                  <a:gd name="connsiteY10" fmla="*/ 1904163 h 3235569"/>
                  <a:gd name="connsiteX11" fmla="*/ 1235947 w 2446774"/>
                  <a:gd name="connsiteY11" fmla="*/ 1939332 h 3235569"/>
                  <a:gd name="connsiteX12" fmla="*/ 2446774 w 2446774"/>
                  <a:gd name="connsiteY12" fmla="*/ 1858945 h 3235569"/>
                  <a:gd name="connsiteX13" fmla="*/ 2311121 w 2446774"/>
                  <a:gd name="connsiteY13" fmla="*/ 2054888 h 3235569"/>
                  <a:gd name="connsiteX14" fmla="*/ 2135275 w 2446774"/>
                  <a:gd name="connsiteY14" fmla="*/ 2069961 h 3235569"/>
                  <a:gd name="connsiteX15" fmla="*/ 1969477 w 2446774"/>
                  <a:gd name="connsiteY15" fmla="*/ 2145323 h 3235569"/>
                  <a:gd name="connsiteX16" fmla="*/ 1607736 w 2446774"/>
                  <a:gd name="connsiteY16" fmla="*/ 2532185 h 3235569"/>
                  <a:gd name="connsiteX17" fmla="*/ 1301262 w 2446774"/>
                  <a:gd name="connsiteY17" fmla="*/ 2783394 h 3235569"/>
                  <a:gd name="connsiteX18" fmla="*/ 1085222 w 2446774"/>
                  <a:gd name="connsiteY18" fmla="*/ 2994409 h 3235569"/>
                  <a:gd name="connsiteX19" fmla="*/ 371789 w 2446774"/>
                  <a:gd name="connsiteY19" fmla="*/ 3235569 h 3235569"/>
                  <a:gd name="connsiteX20" fmla="*/ 356717 w 2446774"/>
                  <a:gd name="connsiteY20" fmla="*/ 2858756 h 3235569"/>
                  <a:gd name="connsiteX21" fmla="*/ 381837 w 2446774"/>
                  <a:gd name="connsiteY21" fmla="*/ 2552281 h 3235569"/>
                  <a:gd name="connsiteX22" fmla="*/ 180870 w 2446774"/>
                  <a:gd name="connsiteY22" fmla="*/ 2537209 h 3235569"/>
                  <a:gd name="connsiteX23" fmla="*/ 75363 w 2446774"/>
                  <a:gd name="connsiteY23" fmla="*/ 2311121 h 3235569"/>
                  <a:gd name="connsiteX24" fmla="*/ 120580 w 2446774"/>
                  <a:gd name="connsiteY24" fmla="*/ 2085033 h 3235569"/>
                  <a:gd name="connsiteX25" fmla="*/ 251209 w 2446774"/>
                  <a:gd name="connsiteY25" fmla="*/ 2074985 h 3235569"/>
                  <a:gd name="connsiteX26" fmla="*/ 30145 w 2446774"/>
                  <a:gd name="connsiteY26" fmla="*/ 1421842 h 3235569"/>
                  <a:gd name="connsiteX27" fmla="*/ 0 w 2446774"/>
                  <a:gd name="connsiteY27" fmla="*/ 758651 h 3235569"/>
                  <a:gd name="connsiteX28" fmla="*/ 25121 w 2446774"/>
                  <a:gd name="connsiteY28" fmla="*/ 346668 h 3235569"/>
                  <a:gd name="connsiteX29" fmla="*/ 221064 w 2446774"/>
                  <a:gd name="connsiteY29" fmla="*/ 135653 h 3235569"/>
                  <a:gd name="connsiteX30" fmla="*/ 396910 w 2446774"/>
                  <a:gd name="connsiteY30" fmla="*/ 55266 h 3235569"/>
                  <a:gd name="connsiteX31" fmla="*/ 567732 w 2446774"/>
                  <a:gd name="connsiteY31" fmla="*/ 25121 h 3235569"/>
                  <a:gd name="connsiteX32" fmla="*/ 733530 w 2446774"/>
                  <a:gd name="connsiteY32" fmla="*/ 0 h 3235569"/>
                  <a:gd name="connsiteX33" fmla="*/ 1029956 w 2446774"/>
                  <a:gd name="connsiteY33" fmla="*/ 25121 h 3235569"/>
                  <a:gd name="connsiteX34" fmla="*/ 1130440 w 2446774"/>
                  <a:gd name="connsiteY34" fmla="*/ 311499 h 3235569"/>
                  <a:gd name="connsiteX0" fmla="*/ 1130440 w 2446774"/>
                  <a:gd name="connsiteY0" fmla="*/ 311499 h 3235569"/>
                  <a:gd name="connsiteX1" fmla="*/ 1045029 w 2446774"/>
                  <a:gd name="connsiteY1" fmla="*/ 437103 h 3235569"/>
                  <a:gd name="connsiteX2" fmla="*/ 959618 w 2446774"/>
                  <a:gd name="connsiteY2" fmla="*/ 427055 h 3235569"/>
                  <a:gd name="connsiteX3" fmla="*/ 914400 w 2446774"/>
                  <a:gd name="connsiteY3" fmla="*/ 477297 h 3235569"/>
                  <a:gd name="connsiteX4" fmla="*/ 828989 w 2446774"/>
                  <a:gd name="connsiteY4" fmla="*/ 869183 h 3235569"/>
                  <a:gd name="connsiteX5" fmla="*/ 753626 w 2446774"/>
                  <a:gd name="connsiteY5" fmla="*/ 854110 h 3235569"/>
                  <a:gd name="connsiteX6" fmla="*/ 673240 w 2446774"/>
                  <a:gd name="connsiteY6" fmla="*/ 1105319 h 3235569"/>
                  <a:gd name="connsiteX7" fmla="*/ 758651 w 2446774"/>
                  <a:gd name="connsiteY7" fmla="*/ 1085222 h 3235569"/>
                  <a:gd name="connsiteX8" fmla="*/ 628022 w 2446774"/>
                  <a:gd name="connsiteY8" fmla="*/ 1396721 h 3235569"/>
                  <a:gd name="connsiteX9" fmla="*/ 1195754 w 2446774"/>
                  <a:gd name="connsiteY9" fmla="*/ 1441939 h 3235569"/>
                  <a:gd name="connsiteX10" fmla="*/ 1175657 w 2446774"/>
                  <a:gd name="connsiteY10" fmla="*/ 1904163 h 3235569"/>
                  <a:gd name="connsiteX11" fmla="*/ 1286189 w 2446774"/>
                  <a:gd name="connsiteY11" fmla="*/ 1904163 h 3235569"/>
                  <a:gd name="connsiteX12" fmla="*/ 2446774 w 2446774"/>
                  <a:gd name="connsiteY12" fmla="*/ 1858945 h 3235569"/>
                  <a:gd name="connsiteX13" fmla="*/ 2311121 w 2446774"/>
                  <a:gd name="connsiteY13" fmla="*/ 2054888 h 3235569"/>
                  <a:gd name="connsiteX14" fmla="*/ 2135275 w 2446774"/>
                  <a:gd name="connsiteY14" fmla="*/ 2069961 h 3235569"/>
                  <a:gd name="connsiteX15" fmla="*/ 1969477 w 2446774"/>
                  <a:gd name="connsiteY15" fmla="*/ 2145323 h 3235569"/>
                  <a:gd name="connsiteX16" fmla="*/ 1607736 w 2446774"/>
                  <a:gd name="connsiteY16" fmla="*/ 2532185 h 3235569"/>
                  <a:gd name="connsiteX17" fmla="*/ 1301262 w 2446774"/>
                  <a:gd name="connsiteY17" fmla="*/ 2783394 h 3235569"/>
                  <a:gd name="connsiteX18" fmla="*/ 1085222 w 2446774"/>
                  <a:gd name="connsiteY18" fmla="*/ 2994409 h 3235569"/>
                  <a:gd name="connsiteX19" fmla="*/ 371789 w 2446774"/>
                  <a:gd name="connsiteY19" fmla="*/ 3235569 h 3235569"/>
                  <a:gd name="connsiteX20" fmla="*/ 356717 w 2446774"/>
                  <a:gd name="connsiteY20" fmla="*/ 2858756 h 3235569"/>
                  <a:gd name="connsiteX21" fmla="*/ 381837 w 2446774"/>
                  <a:gd name="connsiteY21" fmla="*/ 2552281 h 3235569"/>
                  <a:gd name="connsiteX22" fmla="*/ 180870 w 2446774"/>
                  <a:gd name="connsiteY22" fmla="*/ 2537209 h 3235569"/>
                  <a:gd name="connsiteX23" fmla="*/ 75363 w 2446774"/>
                  <a:gd name="connsiteY23" fmla="*/ 2311121 h 3235569"/>
                  <a:gd name="connsiteX24" fmla="*/ 120580 w 2446774"/>
                  <a:gd name="connsiteY24" fmla="*/ 2085033 h 3235569"/>
                  <a:gd name="connsiteX25" fmla="*/ 251209 w 2446774"/>
                  <a:gd name="connsiteY25" fmla="*/ 2074985 h 3235569"/>
                  <a:gd name="connsiteX26" fmla="*/ 30145 w 2446774"/>
                  <a:gd name="connsiteY26" fmla="*/ 1421842 h 3235569"/>
                  <a:gd name="connsiteX27" fmla="*/ 0 w 2446774"/>
                  <a:gd name="connsiteY27" fmla="*/ 758651 h 3235569"/>
                  <a:gd name="connsiteX28" fmla="*/ 25121 w 2446774"/>
                  <a:gd name="connsiteY28" fmla="*/ 346668 h 3235569"/>
                  <a:gd name="connsiteX29" fmla="*/ 221064 w 2446774"/>
                  <a:gd name="connsiteY29" fmla="*/ 135653 h 3235569"/>
                  <a:gd name="connsiteX30" fmla="*/ 396910 w 2446774"/>
                  <a:gd name="connsiteY30" fmla="*/ 55266 h 3235569"/>
                  <a:gd name="connsiteX31" fmla="*/ 567732 w 2446774"/>
                  <a:gd name="connsiteY31" fmla="*/ 25121 h 3235569"/>
                  <a:gd name="connsiteX32" fmla="*/ 733530 w 2446774"/>
                  <a:gd name="connsiteY32" fmla="*/ 0 h 3235569"/>
                  <a:gd name="connsiteX33" fmla="*/ 1029956 w 2446774"/>
                  <a:gd name="connsiteY33" fmla="*/ 25121 h 3235569"/>
                  <a:gd name="connsiteX34" fmla="*/ 1130440 w 2446774"/>
                  <a:gd name="connsiteY34" fmla="*/ 311499 h 3235569"/>
                  <a:gd name="connsiteX0" fmla="*/ 1130440 w 2446774"/>
                  <a:gd name="connsiteY0" fmla="*/ 311499 h 3235569"/>
                  <a:gd name="connsiteX1" fmla="*/ 1045029 w 2446774"/>
                  <a:gd name="connsiteY1" fmla="*/ 437103 h 3235569"/>
                  <a:gd name="connsiteX2" fmla="*/ 959618 w 2446774"/>
                  <a:gd name="connsiteY2" fmla="*/ 427055 h 3235569"/>
                  <a:gd name="connsiteX3" fmla="*/ 914400 w 2446774"/>
                  <a:gd name="connsiteY3" fmla="*/ 477297 h 3235569"/>
                  <a:gd name="connsiteX4" fmla="*/ 828989 w 2446774"/>
                  <a:gd name="connsiteY4" fmla="*/ 869183 h 3235569"/>
                  <a:gd name="connsiteX5" fmla="*/ 753626 w 2446774"/>
                  <a:gd name="connsiteY5" fmla="*/ 854110 h 3235569"/>
                  <a:gd name="connsiteX6" fmla="*/ 673240 w 2446774"/>
                  <a:gd name="connsiteY6" fmla="*/ 1105319 h 3235569"/>
                  <a:gd name="connsiteX7" fmla="*/ 758651 w 2446774"/>
                  <a:gd name="connsiteY7" fmla="*/ 1085222 h 3235569"/>
                  <a:gd name="connsiteX8" fmla="*/ 628022 w 2446774"/>
                  <a:gd name="connsiteY8" fmla="*/ 1396721 h 3235569"/>
                  <a:gd name="connsiteX9" fmla="*/ 1195754 w 2446774"/>
                  <a:gd name="connsiteY9" fmla="*/ 1441939 h 3235569"/>
                  <a:gd name="connsiteX10" fmla="*/ 1175657 w 2446774"/>
                  <a:gd name="connsiteY10" fmla="*/ 1904163 h 3235569"/>
                  <a:gd name="connsiteX11" fmla="*/ 1286189 w 2446774"/>
                  <a:gd name="connsiteY11" fmla="*/ 1904163 h 3235569"/>
                  <a:gd name="connsiteX12" fmla="*/ 2446774 w 2446774"/>
                  <a:gd name="connsiteY12" fmla="*/ 1858945 h 3235569"/>
                  <a:gd name="connsiteX13" fmla="*/ 2311121 w 2446774"/>
                  <a:gd name="connsiteY13" fmla="*/ 2054888 h 3235569"/>
                  <a:gd name="connsiteX14" fmla="*/ 2135275 w 2446774"/>
                  <a:gd name="connsiteY14" fmla="*/ 2069961 h 3235569"/>
                  <a:gd name="connsiteX15" fmla="*/ 1969477 w 2446774"/>
                  <a:gd name="connsiteY15" fmla="*/ 2145323 h 3235569"/>
                  <a:gd name="connsiteX16" fmla="*/ 1607736 w 2446774"/>
                  <a:gd name="connsiteY16" fmla="*/ 2532185 h 3235569"/>
                  <a:gd name="connsiteX17" fmla="*/ 1301262 w 2446774"/>
                  <a:gd name="connsiteY17" fmla="*/ 2783394 h 3235569"/>
                  <a:gd name="connsiteX18" fmla="*/ 1085222 w 2446774"/>
                  <a:gd name="connsiteY18" fmla="*/ 2994409 h 3235569"/>
                  <a:gd name="connsiteX19" fmla="*/ 371789 w 2446774"/>
                  <a:gd name="connsiteY19" fmla="*/ 3235569 h 3235569"/>
                  <a:gd name="connsiteX20" fmla="*/ 356717 w 2446774"/>
                  <a:gd name="connsiteY20" fmla="*/ 2858756 h 3235569"/>
                  <a:gd name="connsiteX21" fmla="*/ 381837 w 2446774"/>
                  <a:gd name="connsiteY21" fmla="*/ 2552281 h 3235569"/>
                  <a:gd name="connsiteX22" fmla="*/ 180870 w 2446774"/>
                  <a:gd name="connsiteY22" fmla="*/ 2537209 h 3235569"/>
                  <a:gd name="connsiteX23" fmla="*/ 75363 w 2446774"/>
                  <a:gd name="connsiteY23" fmla="*/ 2311121 h 3235569"/>
                  <a:gd name="connsiteX24" fmla="*/ 120580 w 2446774"/>
                  <a:gd name="connsiteY24" fmla="*/ 2085033 h 3235569"/>
                  <a:gd name="connsiteX25" fmla="*/ 251209 w 2446774"/>
                  <a:gd name="connsiteY25" fmla="*/ 2074985 h 3235569"/>
                  <a:gd name="connsiteX26" fmla="*/ 30145 w 2446774"/>
                  <a:gd name="connsiteY26" fmla="*/ 1421842 h 3235569"/>
                  <a:gd name="connsiteX27" fmla="*/ 0 w 2446774"/>
                  <a:gd name="connsiteY27" fmla="*/ 758651 h 3235569"/>
                  <a:gd name="connsiteX28" fmla="*/ 25121 w 2446774"/>
                  <a:gd name="connsiteY28" fmla="*/ 346668 h 3235569"/>
                  <a:gd name="connsiteX29" fmla="*/ 221064 w 2446774"/>
                  <a:gd name="connsiteY29" fmla="*/ 135653 h 3235569"/>
                  <a:gd name="connsiteX30" fmla="*/ 396910 w 2446774"/>
                  <a:gd name="connsiteY30" fmla="*/ 55266 h 3235569"/>
                  <a:gd name="connsiteX31" fmla="*/ 567732 w 2446774"/>
                  <a:gd name="connsiteY31" fmla="*/ 25121 h 3235569"/>
                  <a:gd name="connsiteX32" fmla="*/ 733530 w 2446774"/>
                  <a:gd name="connsiteY32" fmla="*/ 0 h 3235569"/>
                  <a:gd name="connsiteX33" fmla="*/ 1029956 w 2446774"/>
                  <a:gd name="connsiteY33" fmla="*/ 25121 h 3235569"/>
                  <a:gd name="connsiteX34" fmla="*/ 1130440 w 2446774"/>
                  <a:gd name="connsiteY34" fmla="*/ 311499 h 323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46774" h="3235569">
                    <a:moveTo>
                      <a:pt x="1130440" y="311499"/>
                    </a:moveTo>
                    <a:lnTo>
                      <a:pt x="1045029" y="437103"/>
                    </a:lnTo>
                    <a:lnTo>
                      <a:pt x="959618" y="427055"/>
                    </a:lnTo>
                    <a:lnTo>
                      <a:pt x="914400" y="477297"/>
                    </a:lnTo>
                    <a:lnTo>
                      <a:pt x="828989" y="869183"/>
                    </a:lnTo>
                    <a:lnTo>
                      <a:pt x="753626" y="854110"/>
                    </a:lnTo>
                    <a:lnTo>
                      <a:pt x="673240" y="1105319"/>
                    </a:lnTo>
                    <a:lnTo>
                      <a:pt x="758651" y="1085222"/>
                    </a:lnTo>
                    <a:lnTo>
                      <a:pt x="628022" y="1396721"/>
                    </a:lnTo>
                    <a:lnTo>
                      <a:pt x="1195754" y="1441939"/>
                    </a:lnTo>
                    <a:lnTo>
                      <a:pt x="1175657" y="1904163"/>
                    </a:lnTo>
                    <a:lnTo>
                      <a:pt x="1286189" y="1904163"/>
                    </a:lnTo>
                    <a:lnTo>
                      <a:pt x="2446774" y="1858945"/>
                    </a:lnTo>
                    <a:lnTo>
                      <a:pt x="2311121" y="2054888"/>
                    </a:lnTo>
                    <a:lnTo>
                      <a:pt x="2135275" y="2069961"/>
                    </a:lnTo>
                    <a:lnTo>
                      <a:pt x="1969477" y="2145323"/>
                    </a:lnTo>
                    <a:lnTo>
                      <a:pt x="1607736" y="2532185"/>
                    </a:lnTo>
                    <a:lnTo>
                      <a:pt x="1301262" y="2783394"/>
                    </a:lnTo>
                    <a:lnTo>
                      <a:pt x="1085222" y="2994409"/>
                    </a:lnTo>
                    <a:lnTo>
                      <a:pt x="371789" y="3235569"/>
                    </a:lnTo>
                    <a:lnTo>
                      <a:pt x="356717" y="2858756"/>
                    </a:lnTo>
                    <a:lnTo>
                      <a:pt x="381837" y="2552281"/>
                    </a:lnTo>
                    <a:lnTo>
                      <a:pt x="180870" y="2537209"/>
                    </a:lnTo>
                    <a:lnTo>
                      <a:pt x="75363" y="2311121"/>
                    </a:lnTo>
                    <a:lnTo>
                      <a:pt x="120580" y="2085033"/>
                    </a:lnTo>
                    <a:lnTo>
                      <a:pt x="251209" y="2074985"/>
                    </a:lnTo>
                    <a:lnTo>
                      <a:pt x="30145" y="1421842"/>
                    </a:lnTo>
                    <a:lnTo>
                      <a:pt x="0" y="758651"/>
                    </a:lnTo>
                    <a:lnTo>
                      <a:pt x="25121" y="346668"/>
                    </a:lnTo>
                    <a:lnTo>
                      <a:pt x="221064" y="135653"/>
                    </a:lnTo>
                    <a:lnTo>
                      <a:pt x="396910" y="55266"/>
                    </a:lnTo>
                    <a:lnTo>
                      <a:pt x="567732" y="25121"/>
                    </a:lnTo>
                    <a:lnTo>
                      <a:pt x="733530" y="0"/>
                    </a:lnTo>
                    <a:lnTo>
                      <a:pt x="1029956" y="25121"/>
                    </a:lnTo>
                    <a:lnTo>
                      <a:pt x="1130440" y="311499"/>
                    </a:lnTo>
                    <a:close/>
                  </a:path>
                </a:pathLst>
              </a:custGeom>
              <a:solidFill>
                <a:srgbClr val="AFCDF0">
                  <a:alpha val="50196"/>
                </a:srgbClr>
              </a:solidFill>
              <a:ln>
                <a:noFill/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772245-F43B-41E2-BCC9-DFB0F4FC49CF}"/>
              </a:ext>
            </a:extLst>
          </p:cNvPr>
          <p:cNvGrpSpPr/>
          <p:nvPr/>
        </p:nvGrpSpPr>
        <p:grpSpPr>
          <a:xfrm>
            <a:off x="5377441" y="5954619"/>
            <a:ext cx="2466260" cy="1353081"/>
            <a:chOff x="228560" y="3167390"/>
            <a:chExt cx="2466260" cy="135308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116C64-A727-470B-9AD6-5A1A75720CB8}"/>
                </a:ext>
              </a:extLst>
            </p:cNvPr>
            <p:cNvSpPr/>
            <p:nvPr/>
          </p:nvSpPr>
          <p:spPr>
            <a:xfrm>
              <a:off x="228600" y="3444858"/>
              <a:ext cx="233039" cy="182880"/>
            </a:xfrm>
            <a:prstGeom prst="rect">
              <a:avLst/>
            </a:prstGeom>
            <a:solidFill>
              <a:srgbClr val="EDA413">
                <a:alpha val="75294"/>
              </a:srgbClr>
            </a:solidFill>
            <a:ln w="19050">
              <a:solidFill>
                <a:srgbClr val="F4C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314D67-63E8-4C7E-A3BE-2C48EFEFE8F5}"/>
                </a:ext>
              </a:extLst>
            </p:cNvPr>
            <p:cNvSpPr/>
            <p:nvPr/>
          </p:nvSpPr>
          <p:spPr>
            <a:xfrm>
              <a:off x="228600" y="3736632"/>
              <a:ext cx="233039" cy="182880"/>
            </a:xfrm>
            <a:prstGeom prst="rect">
              <a:avLst/>
            </a:prstGeom>
            <a:solidFill>
              <a:srgbClr val="FD7C7C"/>
            </a:solidFill>
            <a:ln w="19050"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1DAF31-3ADA-46C6-991F-014F21FE8F00}"/>
                </a:ext>
              </a:extLst>
            </p:cNvPr>
            <p:cNvSpPr/>
            <p:nvPr/>
          </p:nvSpPr>
          <p:spPr>
            <a:xfrm>
              <a:off x="228560" y="4015154"/>
              <a:ext cx="233039" cy="182880"/>
            </a:xfrm>
            <a:prstGeom prst="rect">
              <a:avLst/>
            </a:prstGeom>
            <a:solidFill>
              <a:srgbClr val="AFCDF0"/>
            </a:solidFill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AB4FB76-EF32-432F-9E7F-1153A539C96A}"/>
                </a:ext>
              </a:extLst>
            </p:cNvPr>
            <p:cNvSpPr/>
            <p:nvPr/>
          </p:nvSpPr>
          <p:spPr>
            <a:xfrm>
              <a:off x="228601" y="3181675"/>
              <a:ext cx="233039" cy="182880"/>
            </a:xfrm>
            <a:prstGeom prst="rect">
              <a:avLst/>
            </a:prstGeom>
            <a:solidFill>
              <a:srgbClr val="7B8DB4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5F9F89-106D-4D6D-805E-2B3C8A2A01D8}"/>
                </a:ext>
              </a:extLst>
            </p:cNvPr>
            <p:cNvSpPr/>
            <p:nvPr/>
          </p:nvSpPr>
          <p:spPr>
            <a:xfrm>
              <a:off x="228560" y="4305920"/>
              <a:ext cx="233039" cy="182880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3C0ACB-F3D3-4337-8F19-5BCDC0750C53}"/>
                </a:ext>
              </a:extLst>
            </p:cNvPr>
            <p:cNvSpPr txBox="1"/>
            <p:nvPr/>
          </p:nvSpPr>
          <p:spPr>
            <a:xfrm>
              <a:off x="514901" y="3450655"/>
              <a:ext cx="197314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Worcester Common Ground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81C8E3-ADBC-41DD-B46F-1B237BF4194D}"/>
                </a:ext>
              </a:extLst>
            </p:cNvPr>
            <p:cNvSpPr txBox="1"/>
            <p:nvPr/>
          </p:nvSpPr>
          <p:spPr>
            <a:xfrm>
              <a:off x="514902" y="3712265"/>
              <a:ext cx="10275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Oak Hill CDC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3B0875-A62F-4A10-A326-6DAF790DDF02}"/>
                </a:ext>
              </a:extLst>
            </p:cNvPr>
            <p:cNvSpPr txBox="1"/>
            <p:nvPr/>
          </p:nvSpPr>
          <p:spPr>
            <a:xfrm>
              <a:off x="514902" y="3976856"/>
              <a:ext cx="197314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Worcester East Side CDC (est.)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14CE5F-0EA3-4AF5-937D-D987A6E564AF}"/>
                </a:ext>
              </a:extLst>
            </p:cNvPr>
            <p:cNvSpPr txBox="1"/>
            <p:nvPr/>
          </p:nvSpPr>
          <p:spPr>
            <a:xfrm>
              <a:off x="514903" y="3167390"/>
              <a:ext cx="1320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Main South CDC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05A8AF-03B7-487F-A54E-FB87C4280FC5}"/>
                </a:ext>
              </a:extLst>
            </p:cNvPr>
            <p:cNvSpPr txBox="1"/>
            <p:nvPr/>
          </p:nvSpPr>
          <p:spPr>
            <a:xfrm>
              <a:off x="514902" y="4266555"/>
              <a:ext cx="217991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New Americans CDC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9E7E2AE-C082-4937-9651-F4E77060146E}"/>
              </a:ext>
            </a:extLst>
          </p:cNvPr>
          <p:cNvSpPr txBox="1"/>
          <p:nvPr/>
        </p:nvSpPr>
        <p:spPr>
          <a:xfrm>
            <a:off x="8134980" y="6337911"/>
            <a:ext cx="1320298" cy="577081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Worcester Community Housing Resources (regional)</a:t>
            </a:r>
          </a:p>
        </p:txBody>
      </p:sp>
    </p:spTree>
    <p:extLst>
      <p:ext uri="{BB962C8B-B14F-4D97-AF65-F5344CB8AC3E}">
        <p14:creationId xmlns:p14="http://schemas.microsoft.com/office/powerpoint/2010/main" val="2101141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362</Words>
  <Application>Microsoft Office PowerPoint</Application>
  <PresentationFormat>Custom</PresentationFormat>
  <Paragraphs>110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Symbol</vt:lpstr>
      <vt:lpstr>Office Theme</vt:lpstr>
      <vt:lpstr>Mortgage Lending  Committee May 21, 2019</vt:lpstr>
      <vt:lpstr>Current Housing Initiatives in Worcester</vt:lpstr>
      <vt:lpstr>2015-2021 SIGNIFICANT HOUSING PROJECTS</vt:lpstr>
      <vt:lpstr>2015-2021 SIGNIFICANT HOUSING PROJECTS</vt:lpstr>
      <vt:lpstr>Worcester Geography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Development/ Small Business  Committee February 21, 2019 Meeting</dc:title>
  <cp:lastModifiedBy>Kathryn Madden</cp:lastModifiedBy>
  <cp:revision>23</cp:revision>
  <dcterms:created xsi:type="dcterms:W3CDTF">2019-05-16T15:57:06Z</dcterms:created>
  <dcterms:modified xsi:type="dcterms:W3CDTF">2019-05-20T22:25:14Z</dcterms:modified>
</cp:coreProperties>
</file>